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5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6858000" cx="9144000"/>
  <p:notesSz cx="6858000" cy="9144000"/>
  <p:embeddedFontLst>
    <p:embeddedFont>
      <p:font typeface="Constantia"/>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19" roundtripDataSignature="AMtx7mj0SwkgdRT+it1FkaG1/Zh8fYRUr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15" Type="http://schemas.openxmlformats.org/officeDocument/2006/relationships/font" Target="fonts/Constantia-regular.fntdata"/><Relationship Id="rId14" Type="http://schemas.openxmlformats.org/officeDocument/2006/relationships/slide" Target="slides/slide9.xml"/><Relationship Id="rId17" Type="http://schemas.openxmlformats.org/officeDocument/2006/relationships/font" Target="fonts/Constantia-italic.fntdata"/><Relationship Id="rId16" Type="http://schemas.openxmlformats.org/officeDocument/2006/relationships/font" Target="fonts/Constantia-bold.fntdata"/><Relationship Id="rId5" Type="http://schemas.openxmlformats.org/officeDocument/2006/relationships/notesMaster" Target="notesMasters/notesMaster1.xml"/><Relationship Id="rId19" Type="http://customschemas.google.com/relationships/presentationmetadata" Target="metadata"/><Relationship Id="rId6" Type="http://schemas.openxmlformats.org/officeDocument/2006/relationships/slide" Target="slides/slide1.xml"/><Relationship Id="rId18" Type="http://schemas.openxmlformats.org/officeDocument/2006/relationships/font" Target="fonts/Constantia-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 name="Google Shape;112;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 name="Google Shape;119;p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 name="Google Shape;120;p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 name="Google Shape;126;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 name="Google Shape;127;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 name="Google Shape;133;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125ecc13a5b_0_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 name="Google Shape;140;g125ecc13a5b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 name="Google Shape;141;g125ecc13a5b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 name="Google Shape;147;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 name="Google Shape;148;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 name="Google Shape;15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5" name="Google Shape;155;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 name="Google Shape;161;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 name="Google Shape;168;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 name="Google Shape;169;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gradFill>
          <a:gsLst>
            <a:gs pos="0">
              <a:srgbClr val="439FD7"/>
            </a:gs>
            <a:gs pos="25000">
              <a:srgbClr val="4397CA"/>
            </a:gs>
            <a:gs pos="100000">
              <a:srgbClr val="00466A"/>
            </a:gs>
          </a:gsLst>
          <a:path path="circle">
            <a:fillToRect b="50%" l="50%" r="50%" t="50%"/>
          </a:path>
          <a:tileRect/>
        </a:gradFill>
      </p:bgPr>
    </p:bg>
    <p:spTree>
      <p:nvGrpSpPr>
        <p:cNvPr id="20" name="Shape 20"/>
        <p:cNvGrpSpPr/>
        <p:nvPr/>
      </p:nvGrpSpPr>
      <p:grpSpPr>
        <a:xfrm>
          <a:off x="0" y="0"/>
          <a:ext cx="0" cy="0"/>
          <a:chOff x="0" y="0"/>
          <a:chExt cx="0" cy="0"/>
        </a:xfrm>
      </p:grpSpPr>
      <p:sp>
        <p:nvSpPr>
          <p:cNvPr id="21" name="Google Shape;21;p16"/>
          <p:cNvSpPr txBox="1"/>
          <p:nvPr>
            <p:ph type="ctrTitle"/>
          </p:nvPr>
        </p:nvSpPr>
        <p:spPr>
          <a:xfrm>
            <a:off x="533400" y="1371600"/>
            <a:ext cx="7851648" cy="1828800"/>
          </a:xfrm>
          <a:prstGeom prst="rect">
            <a:avLst/>
          </a:prstGeom>
          <a:noFill/>
          <a:ln>
            <a:noFill/>
          </a:ln>
        </p:spPr>
        <p:txBody>
          <a:bodyPr anchorCtr="0" anchor="b" bIns="0" lIns="0" spcFirstLastPara="1" rIns="18275" wrap="square" tIns="0">
            <a:normAutofit/>
          </a:bodyPr>
          <a:lstStyle>
            <a:lvl1pPr lvl="0" algn="r">
              <a:spcBef>
                <a:spcPts val="0"/>
              </a:spcBef>
              <a:spcAft>
                <a:spcPts val="0"/>
              </a:spcAft>
              <a:buClr>
                <a:srgbClr val="4CE0EA"/>
              </a:buClr>
              <a:buSzPts val="5600"/>
              <a:buFont typeface="Calibri"/>
              <a:buNone/>
              <a:defRPr b="1" sz="5600">
                <a:solidFill>
                  <a:srgbClr val="4CE0EA"/>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16"/>
          <p:cNvSpPr txBox="1"/>
          <p:nvPr>
            <p:ph idx="1" type="subTitle"/>
          </p:nvPr>
        </p:nvSpPr>
        <p:spPr>
          <a:xfrm>
            <a:off x="533400" y="3228536"/>
            <a:ext cx="7854696" cy="1752600"/>
          </a:xfrm>
          <a:prstGeom prst="rect">
            <a:avLst/>
          </a:prstGeom>
          <a:noFill/>
          <a:ln>
            <a:noFill/>
          </a:ln>
        </p:spPr>
        <p:txBody>
          <a:bodyPr anchorCtr="0" anchor="t" bIns="45700" lIns="0" spcFirstLastPara="1" rIns="18275" wrap="square" tIns="45700">
            <a:normAutofit/>
          </a:bodyPr>
          <a:lstStyle>
            <a:lvl1pPr lvl="0" marR="45720" algn="r">
              <a:spcBef>
                <a:spcPts val="520"/>
              </a:spcBef>
              <a:spcAft>
                <a:spcPts val="0"/>
              </a:spcAft>
              <a:buSzPts val="2470"/>
              <a:buNone/>
              <a:defRPr>
                <a:solidFill>
                  <a:schemeClr val="lt1"/>
                </a:solidFill>
              </a:defRPr>
            </a:lvl1pPr>
            <a:lvl2pPr lvl="1" algn="ctr">
              <a:spcBef>
                <a:spcPts val="360"/>
              </a:spcBef>
              <a:spcAft>
                <a:spcPts val="0"/>
              </a:spcAft>
              <a:buSzPts val="1530"/>
              <a:buNone/>
              <a:defRPr/>
            </a:lvl2pPr>
            <a:lvl3pPr lvl="2" algn="ctr">
              <a:spcBef>
                <a:spcPts val="360"/>
              </a:spcBef>
              <a:spcAft>
                <a:spcPts val="0"/>
              </a:spcAft>
              <a:buSzPts val="1260"/>
              <a:buNone/>
              <a:defRPr/>
            </a:lvl3pPr>
            <a:lvl4pPr lvl="3" algn="ctr">
              <a:spcBef>
                <a:spcPts val="360"/>
              </a:spcBef>
              <a:spcAft>
                <a:spcPts val="0"/>
              </a:spcAft>
              <a:buSzPts val="1170"/>
              <a:buNone/>
              <a:defRPr/>
            </a:lvl4pPr>
            <a:lvl5pPr lvl="4" algn="ctr">
              <a:spcBef>
                <a:spcPts val="360"/>
              </a:spcBef>
              <a:spcAft>
                <a:spcPts val="0"/>
              </a:spcAft>
              <a:buSzPts val="1170"/>
              <a:buNone/>
              <a:defRPr/>
            </a:lvl5pPr>
            <a:lvl6pPr lvl="5" algn="ctr">
              <a:spcBef>
                <a:spcPts val="360"/>
              </a:spcBef>
              <a:spcAft>
                <a:spcPts val="0"/>
              </a:spcAft>
              <a:buSzPts val="1440"/>
              <a:buNone/>
              <a:defRPr/>
            </a:lvl6pPr>
            <a:lvl7pPr lvl="6" algn="ctr">
              <a:spcBef>
                <a:spcPts val="360"/>
              </a:spcBef>
              <a:spcAft>
                <a:spcPts val="0"/>
              </a:spcAft>
              <a:buSzPts val="1440"/>
              <a:buNone/>
              <a:defRPr/>
            </a:lvl7pPr>
            <a:lvl8pPr lvl="7" algn="ctr">
              <a:spcBef>
                <a:spcPts val="360"/>
              </a:spcBef>
              <a:spcAft>
                <a:spcPts val="0"/>
              </a:spcAft>
              <a:buSzPts val="1800"/>
              <a:buNone/>
              <a:defRPr/>
            </a:lvl8pPr>
            <a:lvl9pPr lvl="8" algn="ctr">
              <a:spcBef>
                <a:spcPts val="360"/>
              </a:spcBef>
              <a:spcAft>
                <a:spcPts val="0"/>
              </a:spcAft>
              <a:buSzPts val="1800"/>
              <a:buNone/>
              <a:defRPr/>
            </a:lvl9pPr>
          </a:lstStyle>
          <a:p/>
        </p:txBody>
      </p:sp>
      <p:sp>
        <p:nvSpPr>
          <p:cNvPr id="23" name="Google Shape;23;p16"/>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16"/>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6"/>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7" name="Shape 37"/>
        <p:cNvGrpSpPr/>
        <p:nvPr/>
      </p:nvGrpSpPr>
      <p:grpSpPr>
        <a:xfrm>
          <a:off x="0" y="0"/>
          <a:ext cx="0" cy="0"/>
          <a:chOff x="0" y="0"/>
          <a:chExt cx="0" cy="0"/>
        </a:xfrm>
      </p:grpSpPr>
      <p:sp>
        <p:nvSpPr>
          <p:cNvPr id="38" name="Google Shape;38;p17"/>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17"/>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lvl1pPr indent="-337185" lvl="0" marL="457200" algn="l">
              <a:spcBef>
                <a:spcPts val="360"/>
              </a:spcBef>
              <a:spcAft>
                <a:spcPts val="0"/>
              </a:spcAft>
              <a:buSzPts val="1710"/>
              <a:buChar char="⚫"/>
              <a:defRPr/>
            </a:lvl1pPr>
            <a:lvl2pPr indent="-325755" lvl="1" marL="914400" algn="l">
              <a:spcBef>
                <a:spcPts val="360"/>
              </a:spcBef>
              <a:spcAft>
                <a:spcPts val="0"/>
              </a:spcAft>
              <a:buSzPts val="1530"/>
              <a:buChar char="⚫"/>
              <a:defRPr/>
            </a:lvl2pPr>
            <a:lvl3pPr indent="-308610" lvl="2" marL="1371600" algn="l">
              <a:spcBef>
                <a:spcPts val="360"/>
              </a:spcBef>
              <a:spcAft>
                <a:spcPts val="0"/>
              </a:spcAft>
              <a:buSzPts val="1260"/>
              <a:buChar char="⚫"/>
              <a:defRPr/>
            </a:lvl3pPr>
            <a:lvl4pPr indent="-302894" lvl="3" marL="1828800" algn="l">
              <a:spcBef>
                <a:spcPts val="360"/>
              </a:spcBef>
              <a:spcAft>
                <a:spcPts val="0"/>
              </a:spcAft>
              <a:buSzPts val="1170"/>
              <a:buChar char="⚫"/>
              <a:defRPr/>
            </a:lvl4pPr>
            <a:lvl5pPr indent="-302895" lvl="4" marL="2286000" algn="l">
              <a:spcBef>
                <a:spcPts val="360"/>
              </a:spcBef>
              <a:spcAft>
                <a:spcPts val="0"/>
              </a:spcAft>
              <a:buSzPts val="1170"/>
              <a:buChar char="⚫"/>
              <a:defRPr/>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40" name="Google Shape;40;p17"/>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17"/>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17"/>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gradFill>
          <a:gsLst>
            <a:gs pos="0">
              <a:srgbClr val="439FD7"/>
            </a:gs>
            <a:gs pos="25000">
              <a:srgbClr val="4397CA"/>
            </a:gs>
            <a:gs pos="100000">
              <a:srgbClr val="00466A"/>
            </a:gs>
          </a:gsLst>
          <a:path path="circle">
            <a:fillToRect b="50%" l="50%" r="50%" t="50%"/>
          </a:path>
          <a:tileRect/>
        </a:gradFill>
      </p:bgPr>
    </p:bg>
    <p:spTree>
      <p:nvGrpSpPr>
        <p:cNvPr id="43" name="Shape 43"/>
        <p:cNvGrpSpPr/>
        <p:nvPr/>
      </p:nvGrpSpPr>
      <p:grpSpPr>
        <a:xfrm>
          <a:off x="0" y="0"/>
          <a:ext cx="0" cy="0"/>
          <a:chOff x="0" y="0"/>
          <a:chExt cx="0" cy="0"/>
        </a:xfrm>
      </p:grpSpPr>
      <p:sp>
        <p:nvSpPr>
          <p:cNvPr id="44" name="Google Shape;44;p15"/>
          <p:cNvSpPr txBox="1"/>
          <p:nvPr>
            <p:ph type="ctrTitle"/>
          </p:nvPr>
        </p:nvSpPr>
        <p:spPr>
          <a:xfrm>
            <a:off x="533400" y="1371600"/>
            <a:ext cx="7851648" cy="1828800"/>
          </a:xfrm>
          <a:prstGeom prst="rect">
            <a:avLst/>
          </a:prstGeom>
          <a:noFill/>
          <a:ln>
            <a:noFill/>
          </a:ln>
        </p:spPr>
        <p:txBody>
          <a:bodyPr anchorCtr="0" anchor="b" bIns="0" lIns="0" spcFirstLastPara="1" rIns="18275" wrap="square" tIns="0">
            <a:normAutofit/>
          </a:bodyPr>
          <a:lstStyle>
            <a:lvl1pPr lvl="0" algn="r">
              <a:spcBef>
                <a:spcPts val="0"/>
              </a:spcBef>
              <a:spcAft>
                <a:spcPts val="0"/>
              </a:spcAft>
              <a:buClr>
                <a:srgbClr val="4CE0EA"/>
              </a:buClr>
              <a:buSzPts val="5600"/>
              <a:buFont typeface="Calibri"/>
              <a:buNone/>
              <a:defRPr b="1" sz="5600">
                <a:solidFill>
                  <a:srgbClr val="4CE0EA"/>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15"/>
          <p:cNvSpPr txBox="1"/>
          <p:nvPr>
            <p:ph idx="1" type="subTitle"/>
          </p:nvPr>
        </p:nvSpPr>
        <p:spPr>
          <a:xfrm>
            <a:off x="533400" y="3228536"/>
            <a:ext cx="7854696" cy="1752600"/>
          </a:xfrm>
          <a:prstGeom prst="rect">
            <a:avLst/>
          </a:prstGeom>
          <a:noFill/>
          <a:ln>
            <a:noFill/>
          </a:ln>
        </p:spPr>
        <p:txBody>
          <a:bodyPr anchorCtr="0" anchor="t" bIns="45700" lIns="0" spcFirstLastPara="1" rIns="18275" wrap="square" tIns="45700">
            <a:normAutofit/>
          </a:bodyPr>
          <a:lstStyle>
            <a:lvl1pPr lvl="0" marR="45720" algn="r">
              <a:spcBef>
                <a:spcPts val="520"/>
              </a:spcBef>
              <a:spcAft>
                <a:spcPts val="0"/>
              </a:spcAft>
              <a:buSzPts val="2470"/>
              <a:buNone/>
              <a:defRPr>
                <a:solidFill>
                  <a:schemeClr val="lt1"/>
                </a:solidFill>
              </a:defRPr>
            </a:lvl1pPr>
            <a:lvl2pPr lvl="1" algn="ctr">
              <a:spcBef>
                <a:spcPts val="360"/>
              </a:spcBef>
              <a:spcAft>
                <a:spcPts val="0"/>
              </a:spcAft>
              <a:buSzPts val="1530"/>
              <a:buNone/>
              <a:defRPr/>
            </a:lvl2pPr>
            <a:lvl3pPr lvl="2" algn="ctr">
              <a:spcBef>
                <a:spcPts val="360"/>
              </a:spcBef>
              <a:spcAft>
                <a:spcPts val="0"/>
              </a:spcAft>
              <a:buSzPts val="1260"/>
              <a:buNone/>
              <a:defRPr/>
            </a:lvl3pPr>
            <a:lvl4pPr lvl="3" algn="ctr">
              <a:spcBef>
                <a:spcPts val="360"/>
              </a:spcBef>
              <a:spcAft>
                <a:spcPts val="0"/>
              </a:spcAft>
              <a:buSzPts val="1170"/>
              <a:buNone/>
              <a:defRPr/>
            </a:lvl4pPr>
            <a:lvl5pPr lvl="4" algn="ctr">
              <a:spcBef>
                <a:spcPts val="360"/>
              </a:spcBef>
              <a:spcAft>
                <a:spcPts val="0"/>
              </a:spcAft>
              <a:buSzPts val="1170"/>
              <a:buNone/>
              <a:defRPr/>
            </a:lvl5pPr>
            <a:lvl6pPr lvl="5" algn="ctr">
              <a:spcBef>
                <a:spcPts val="360"/>
              </a:spcBef>
              <a:spcAft>
                <a:spcPts val="0"/>
              </a:spcAft>
              <a:buSzPts val="1440"/>
              <a:buNone/>
              <a:defRPr/>
            </a:lvl6pPr>
            <a:lvl7pPr lvl="6" algn="ctr">
              <a:spcBef>
                <a:spcPts val="360"/>
              </a:spcBef>
              <a:spcAft>
                <a:spcPts val="0"/>
              </a:spcAft>
              <a:buSzPts val="1440"/>
              <a:buNone/>
              <a:defRPr/>
            </a:lvl7pPr>
            <a:lvl8pPr lvl="7" algn="ctr">
              <a:spcBef>
                <a:spcPts val="360"/>
              </a:spcBef>
              <a:spcAft>
                <a:spcPts val="0"/>
              </a:spcAft>
              <a:buSzPts val="1800"/>
              <a:buNone/>
              <a:defRPr/>
            </a:lvl8pPr>
            <a:lvl9pPr lvl="8" algn="ctr">
              <a:spcBef>
                <a:spcPts val="360"/>
              </a:spcBef>
              <a:spcAft>
                <a:spcPts val="0"/>
              </a:spcAft>
              <a:buSzPts val="1800"/>
              <a:buNone/>
              <a:defRPr/>
            </a:lvl9pPr>
          </a:lstStyle>
          <a:p/>
        </p:txBody>
      </p:sp>
      <p:sp>
        <p:nvSpPr>
          <p:cNvPr id="46" name="Google Shape;46;p15"/>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5"/>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5"/>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gradFill>
          <a:gsLst>
            <a:gs pos="0">
              <a:srgbClr val="439FD7"/>
            </a:gs>
            <a:gs pos="25000">
              <a:srgbClr val="4397CA"/>
            </a:gs>
            <a:gs pos="100000">
              <a:srgbClr val="00466A"/>
            </a:gs>
          </a:gsLst>
          <a:path path="circle">
            <a:fillToRect b="50%" l="50%" r="50%" t="50%"/>
          </a:path>
          <a:tileRect/>
        </a:gradFill>
      </p:bgPr>
    </p:bg>
    <p:spTree>
      <p:nvGrpSpPr>
        <p:cNvPr id="49" name="Shape 49"/>
        <p:cNvGrpSpPr/>
        <p:nvPr/>
      </p:nvGrpSpPr>
      <p:grpSpPr>
        <a:xfrm>
          <a:off x="0" y="0"/>
          <a:ext cx="0" cy="0"/>
          <a:chOff x="0" y="0"/>
          <a:chExt cx="0" cy="0"/>
        </a:xfrm>
      </p:grpSpPr>
      <p:sp>
        <p:nvSpPr>
          <p:cNvPr id="50" name="Google Shape;50;p18"/>
          <p:cNvSpPr txBox="1"/>
          <p:nvPr>
            <p:ph type="title"/>
          </p:nvPr>
        </p:nvSpPr>
        <p:spPr>
          <a:xfrm>
            <a:off x="530352" y="1316736"/>
            <a:ext cx="7772400" cy="1362456"/>
          </a:xfrm>
          <a:prstGeom prst="rect">
            <a:avLst/>
          </a:prstGeom>
          <a:noFill/>
          <a:ln>
            <a:noFill/>
          </a:ln>
        </p:spPr>
        <p:txBody>
          <a:bodyPr anchorCtr="0" anchor="b" bIns="0" lIns="0" spcFirstLastPara="1" rIns="0" wrap="square" tIns="0">
            <a:noAutofit/>
          </a:bodyPr>
          <a:lstStyle>
            <a:lvl1pPr lvl="0" algn="l">
              <a:spcBef>
                <a:spcPts val="0"/>
              </a:spcBef>
              <a:spcAft>
                <a:spcPts val="0"/>
              </a:spcAft>
              <a:buClr>
                <a:srgbClr val="4AE3AC"/>
              </a:buClr>
              <a:buSzPts val="5600"/>
              <a:buFont typeface="Calibri"/>
              <a:buNone/>
              <a:defRPr b="1" sz="5600" cap="none">
                <a:solidFill>
                  <a:srgbClr val="4AE3AC"/>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18"/>
          <p:cNvSpPr txBox="1"/>
          <p:nvPr>
            <p:ph idx="1" type="body"/>
          </p:nvPr>
        </p:nvSpPr>
        <p:spPr>
          <a:xfrm>
            <a:off x="530352" y="2704664"/>
            <a:ext cx="7772400" cy="1509712"/>
          </a:xfrm>
          <a:prstGeom prst="rect">
            <a:avLst/>
          </a:prstGeom>
          <a:noFill/>
          <a:ln>
            <a:noFill/>
          </a:ln>
        </p:spPr>
        <p:txBody>
          <a:bodyPr anchorCtr="0" anchor="t" bIns="45700" lIns="45700" spcFirstLastPara="1" rIns="45700" wrap="square" tIns="45700">
            <a:normAutofit/>
          </a:bodyPr>
          <a:lstStyle>
            <a:lvl1pPr indent="-228600" lvl="0" marL="457200" algn="l">
              <a:spcBef>
                <a:spcPts val="440"/>
              </a:spcBef>
              <a:spcAft>
                <a:spcPts val="0"/>
              </a:spcAft>
              <a:buSzPts val="2090"/>
              <a:buNone/>
              <a:defRPr sz="2200">
                <a:solidFill>
                  <a:schemeClr val="lt1"/>
                </a:solidFill>
              </a:defRPr>
            </a:lvl1pPr>
            <a:lvl2pPr indent="-228600" lvl="1" marL="914400" algn="l">
              <a:spcBef>
                <a:spcPts val="360"/>
              </a:spcBef>
              <a:spcAft>
                <a:spcPts val="0"/>
              </a:spcAft>
              <a:buSzPts val="1530"/>
              <a:buNone/>
              <a:defRPr sz="1800">
                <a:solidFill>
                  <a:schemeClr val="lt1"/>
                </a:solidFill>
              </a:defRPr>
            </a:lvl2pPr>
            <a:lvl3pPr indent="-228600" lvl="2" marL="1371600" algn="l">
              <a:spcBef>
                <a:spcPts val="320"/>
              </a:spcBef>
              <a:spcAft>
                <a:spcPts val="0"/>
              </a:spcAft>
              <a:buSzPts val="1120"/>
              <a:buNone/>
              <a:defRPr sz="1600">
                <a:solidFill>
                  <a:schemeClr val="lt1"/>
                </a:solidFill>
              </a:defRPr>
            </a:lvl3pPr>
            <a:lvl4pPr indent="-228600" lvl="3" marL="1828800" algn="l">
              <a:spcBef>
                <a:spcPts val="280"/>
              </a:spcBef>
              <a:spcAft>
                <a:spcPts val="0"/>
              </a:spcAft>
              <a:buSzPts val="910"/>
              <a:buNone/>
              <a:defRPr sz="1400">
                <a:solidFill>
                  <a:schemeClr val="lt1"/>
                </a:solidFill>
              </a:defRPr>
            </a:lvl4pPr>
            <a:lvl5pPr indent="-228600" lvl="4" marL="2286000" algn="l">
              <a:spcBef>
                <a:spcPts val="280"/>
              </a:spcBef>
              <a:spcAft>
                <a:spcPts val="0"/>
              </a:spcAft>
              <a:buSzPts val="910"/>
              <a:buNone/>
              <a:defRPr sz="1400">
                <a:solidFill>
                  <a:schemeClr val="lt1"/>
                </a:solidFill>
              </a:defRPr>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52" name="Google Shape;52;p18"/>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8"/>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18"/>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5" name="Shape 55"/>
        <p:cNvGrpSpPr/>
        <p:nvPr/>
      </p:nvGrpSpPr>
      <p:grpSpPr>
        <a:xfrm>
          <a:off x="0" y="0"/>
          <a:ext cx="0" cy="0"/>
          <a:chOff x="0" y="0"/>
          <a:chExt cx="0" cy="0"/>
        </a:xfrm>
      </p:grpSpPr>
      <p:sp>
        <p:nvSpPr>
          <p:cNvPr id="56" name="Google Shape;56;p19"/>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19"/>
          <p:cNvSpPr txBox="1"/>
          <p:nvPr>
            <p:ph idx="1" type="body"/>
          </p:nvPr>
        </p:nvSpPr>
        <p:spPr>
          <a:xfrm>
            <a:off x="457200" y="1920085"/>
            <a:ext cx="4038600" cy="4434840"/>
          </a:xfrm>
          <a:prstGeom prst="rect">
            <a:avLst/>
          </a:prstGeom>
          <a:noFill/>
          <a:ln>
            <a:noFill/>
          </a:ln>
        </p:spPr>
        <p:txBody>
          <a:bodyPr anchorCtr="0" anchor="t" bIns="45700" lIns="91425" spcFirstLastPara="1" rIns="91425" wrap="square" tIns="45700">
            <a:normAutofit/>
          </a:bodyPr>
          <a:lstStyle>
            <a:lvl1pPr indent="-385445" lvl="0" marL="457200" algn="l">
              <a:spcBef>
                <a:spcPts val="520"/>
              </a:spcBef>
              <a:spcAft>
                <a:spcPts val="0"/>
              </a:spcAft>
              <a:buSzPts val="2470"/>
              <a:buChar char="⚫"/>
              <a:defRPr sz="2600"/>
            </a:lvl1pPr>
            <a:lvl2pPr indent="-358140" lvl="1" marL="914400" algn="l">
              <a:spcBef>
                <a:spcPts val="480"/>
              </a:spcBef>
              <a:spcAft>
                <a:spcPts val="0"/>
              </a:spcAft>
              <a:buSzPts val="2040"/>
              <a:buChar char="⚫"/>
              <a:defRPr sz="2400"/>
            </a:lvl2pPr>
            <a:lvl3pPr indent="-317500" lvl="2" marL="1371600" algn="l">
              <a:spcBef>
                <a:spcPts val="400"/>
              </a:spcBef>
              <a:spcAft>
                <a:spcPts val="0"/>
              </a:spcAft>
              <a:buSzPts val="1400"/>
              <a:buChar char="⚫"/>
              <a:defRPr sz="2000"/>
            </a:lvl3pPr>
            <a:lvl4pPr indent="-302894" lvl="3" marL="1828800" algn="l">
              <a:spcBef>
                <a:spcPts val="360"/>
              </a:spcBef>
              <a:spcAft>
                <a:spcPts val="0"/>
              </a:spcAft>
              <a:buSzPts val="1170"/>
              <a:buChar char="⚫"/>
              <a:defRPr sz="1800"/>
            </a:lvl4pPr>
            <a:lvl5pPr indent="-302895" lvl="4" marL="2286000" algn="l">
              <a:spcBef>
                <a:spcPts val="360"/>
              </a:spcBef>
              <a:spcAft>
                <a:spcPts val="0"/>
              </a:spcAft>
              <a:buSzPts val="1170"/>
              <a:buChar char="⚫"/>
              <a:defRPr sz="1800"/>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58" name="Google Shape;58;p19"/>
          <p:cNvSpPr txBox="1"/>
          <p:nvPr>
            <p:ph idx="2" type="body"/>
          </p:nvPr>
        </p:nvSpPr>
        <p:spPr>
          <a:xfrm>
            <a:off x="4648200" y="1920085"/>
            <a:ext cx="4038600" cy="4434840"/>
          </a:xfrm>
          <a:prstGeom prst="rect">
            <a:avLst/>
          </a:prstGeom>
          <a:noFill/>
          <a:ln>
            <a:noFill/>
          </a:ln>
        </p:spPr>
        <p:txBody>
          <a:bodyPr anchorCtr="0" anchor="t" bIns="45700" lIns="91425" spcFirstLastPara="1" rIns="91425" wrap="square" tIns="45700">
            <a:normAutofit/>
          </a:bodyPr>
          <a:lstStyle>
            <a:lvl1pPr indent="-385445" lvl="0" marL="457200" algn="l">
              <a:spcBef>
                <a:spcPts val="520"/>
              </a:spcBef>
              <a:spcAft>
                <a:spcPts val="0"/>
              </a:spcAft>
              <a:buSzPts val="2470"/>
              <a:buChar char="⚫"/>
              <a:defRPr sz="2600"/>
            </a:lvl1pPr>
            <a:lvl2pPr indent="-358140" lvl="1" marL="914400" algn="l">
              <a:spcBef>
                <a:spcPts val="480"/>
              </a:spcBef>
              <a:spcAft>
                <a:spcPts val="0"/>
              </a:spcAft>
              <a:buSzPts val="2040"/>
              <a:buChar char="⚫"/>
              <a:defRPr sz="2400"/>
            </a:lvl2pPr>
            <a:lvl3pPr indent="-317500" lvl="2" marL="1371600" algn="l">
              <a:spcBef>
                <a:spcPts val="400"/>
              </a:spcBef>
              <a:spcAft>
                <a:spcPts val="0"/>
              </a:spcAft>
              <a:buSzPts val="1400"/>
              <a:buChar char="⚫"/>
              <a:defRPr sz="2000"/>
            </a:lvl3pPr>
            <a:lvl4pPr indent="-302894" lvl="3" marL="1828800" algn="l">
              <a:spcBef>
                <a:spcPts val="360"/>
              </a:spcBef>
              <a:spcAft>
                <a:spcPts val="0"/>
              </a:spcAft>
              <a:buSzPts val="1170"/>
              <a:buChar char="⚫"/>
              <a:defRPr sz="1800"/>
            </a:lvl4pPr>
            <a:lvl5pPr indent="-302895" lvl="4" marL="2286000" algn="l">
              <a:spcBef>
                <a:spcPts val="360"/>
              </a:spcBef>
              <a:spcAft>
                <a:spcPts val="0"/>
              </a:spcAft>
              <a:buSzPts val="1170"/>
              <a:buChar char="⚫"/>
              <a:defRPr sz="1800"/>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59" name="Google Shape;59;p19"/>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9"/>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9"/>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2" name="Shape 62"/>
        <p:cNvGrpSpPr/>
        <p:nvPr/>
      </p:nvGrpSpPr>
      <p:grpSpPr>
        <a:xfrm>
          <a:off x="0" y="0"/>
          <a:ext cx="0" cy="0"/>
          <a:chOff x="0" y="0"/>
          <a:chExt cx="0" cy="0"/>
        </a:xfrm>
      </p:grpSpPr>
      <p:sp>
        <p:nvSpPr>
          <p:cNvPr id="63" name="Google Shape;63;p20"/>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lvl1pPr lvl="0" algn="l">
              <a:spcBef>
                <a:spcPts val="0"/>
              </a:spcBef>
              <a:spcAft>
                <a:spcPts val="0"/>
              </a:spcAft>
              <a:buClr>
                <a:schemeClr val="dk2"/>
              </a:buClr>
              <a:buSzPts val="50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20"/>
          <p:cNvSpPr txBox="1"/>
          <p:nvPr>
            <p:ph idx="1" type="body"/>
          </p:nvPr>
        </p:nvSpPr>
        <p:spPr>
          <a:xfrm>
            <a:off x="457200" y="1855248"/>
            <a:ext cx="4040188" cy="659352"/>
          </a:xfrm>
          <a:prstGeom prst="rect">
            <a:avLst/>
          </a:prstGeom>
          <a:noFill/>
          <a:ln>
            <a:noFill/>
          </a:ln>
        </p:spPr>
        <p:txBody>
          <a:bodyPr anchorCtr="0" anchor="ctr" bIns="0" lIns="45700" spcFirstLastPara="1" rIns="45700" wrap="square" tIns="0">
            <a:noAutofit/>
          </a:bodyPr>
          <a:lstStyle>
            <a:lvl1pPr indent="-228600" lvl="0" marL="457200" algn="l">
              <a:spcBef>
                <a:spcPts val="480"/>
              </a:spcBef>
              <a:spcAft>
                <a:spcPts val="0"/>
              </a:spcAft>
              <a:buSzPts val="2280"/>
              <a:buNone/>
              <a:defRPr b="1" sz="2400" cap="none">
                <a:solidFill>
                  <a:schemeClr val="dk2"/>
                </a:solidFill>
              </a:defRPr>
            </a:lvl1pPr>
            <a:lvl2pPr indent="-228600" lvl="1" marL="914400" algn="l">
              <a:spcBef>
                <a:spcPts val="400"/>
              </a:spcBef>
              <a:spcAft>
                <a:spcPts val="0"/>
              </a:spcAft>
              <a:buSzPts val="1700"/>
              <a:buNone/>
              <a:defRPr b="1" sz="2000"/>
            </a:lvl2pPr>
            <a:lvl3pPr indent="-228600" lvl="2" marL="1371600" algn="l">
              <a:spcBef>
                <a:spcPts val="360"/>
              </a:spcBef>
              <a:spcAft>
                <a:spcPts val="0"/>
              </a:spcAft>
              <a:buSzPts val="1260"/>
              <a:buNone/>
              <a:defRPr b="1" sz="1800"/>
            </a:lvl3pPr>
            <a:lvl4pPr indent="-228600" lvl="3" marL="1828800" algn="l">
              <a:spcBef>
                <a:spcPts val="320"/>
              </a:spcBef>
              <a:spcAft>
                <a:spcPts val="0"/>
              </a:spcAft>
              <a:buSzPts val="1040"/>
              <a:buNone/>
              <a:defRPr b="1" sz="1600"/>
            </a:lvl4pPr>
            <a:lvl5pPr indent="-228600" lvl="4" marL="2286000" algn="l">
              <a:spcBef>
                <a:spcPts val="320"/>
              </a:spcBef>
              <a:spcAft>
                <a:spcPts val="0"/>
              </a:spcAft>
              <a:buSzPts val="1040"/>
              <a:buNone/>
              <a:defRPr b="1" sz="1600"/>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65" name="Google Shape;65;p20"/>
          <p:cNvSpPr txBox="1"/>
          <p:nvPr>
            <p:ph idx="2" type="body"/>
          </p:nvPr>
        </p:nvSpPr>
        <p:spPr>
          <a:xfrm>
            <a:off x="4645025" y="1859757"/>
            <a:ext cx="4041775" cy="654843"/>
          </a:xfrm>
          <a:prstGeom prst="rect">
            <a:avLst/>
          </a:prstGeom>
          <a:noFill/>
          <a:ln>
            <a:noFill/>
          </a:ln>
        </p:spPr>
        <p:txBody>
          <a:bodyPr anchorCtr="0" anchor="ctr" bIns="0" lIns="45700" spcFirstLastPara="1" rIns="45700" wrap="square" tIns="0">
            <a:normAutofit/>
          </a:bodyPr>
          <a:lstStyle>
            <a:lvl1pPr indent="-228600" lvl="0" marL="457200" algn="l">
              <a:spcBef>
                <a:spcPts val="480"/>
              </a:spcBef>
              <a:spcAft>
                <a:spcPts val="0"/>
              </a:spcAft>
              <a:buSzPts val="2280"/>
              <a:buNone/>
              <a:defRPr b="1" sz="2400" cap="none">
                <a:solidFill>
                  <a:schemeClr val="dk2"/>
                </a:solidFill>
              </a:defRPr>
            </a:lvl1pPr>
            <a:lvl2pPr indent="-228600" lvl="1" marL="914400" algn="l">
              <a:spcBef>
                <a:spcPts val="400"/>
              </a:spcBef>
              <a:spcAft>
                <a:spcPts val="0"/>
              </a:spcAft>
              <a:buSzPts val="1700"/>
              <a:buNone/>
              <a:defRPr b="1" sz="2000"/>
            </a:lvl2pPr>
            <a:lvl3pPr indent="-228600" lvl="2" marL="1371600" algn="l">
              <a:spcBef>
                <a:spcPts val="360"/>
              </a:spcBef>
              <a:spcAft>
                <a:spcPts val="0"/>
              </a:spcAft>
              <a:buSzPts val="1260"/>
              <a:buNone/>
              <a:defRPr b="1" sz="1800"/>
            </a:lvl3pPr>
            <a:lvl4pPr indent="-228600" lvl="3" marL="1828800" algn="l">
              <a:spcBef>
                <a:spcPts val="320"/>
              </a:spcBef>
              <a:spcAft>
                <a:spcPts val="0"/>
              </a:spcAft>
              <a:buSzPts val="1040"/>
              <a:buNone/>
              <a:defRPr b="1" sz="1600"/>
            </a:lvl4pPr>
            <a:lvl5pPr indent="-228600" lvl="4" marL="2286000" algn="l">
              <a:spcBef>
                <a:spcPts val="320"/>
              </a:spcBef>
              <a:spcAft>
                <a:spcPts val="0"/>
              </a:spcAft>
              <a:buSzPts val="1040"/>
              <a:buNone/>
              <a:defRPr b="1" sz="1600"/>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66" name="Google Shape;66;p20"/>
          <p:cNvSpPr txBox="1"/>
          <p:nvPr>
            <p:ph idx="3" type="body"/>
          </p:nvPr>
        </p:nvSpPr>
        <p:spPr>
          <a:xfrm>
            <a:off x="457200" y="2514600"/>
            <a:ext cx="4040188" cy="3845720"/>
          </a:xfrm>
          <a:prstGeom prst="rect">
            <a:avLst/>
          </a:prstGeom>
          <a:noFill/>
          <a:ln>
            <a:noFill/>
          </a:ln>
        </p:spPr>
        <p:txBody>
          <a:bodyPr anchorCtr="0" anchor="t" bIns="45700" lIns="91425" spcFirstLastPara="1" rIns="91425" wrap="square" tIns="0">
            <a:normAutofit/>
          </a:bodyPr>
          <a:lstStyle>
            <a:lvl1pPr indent="-361315" lvl="0" marL="457200" algn="l">
              <a:spcBef>
                <a:spcPts val="440"/>
              </a:spcBef>
              <a:spcAft>
                <a:spcPts val="0"/>
              </a:spcAft>
              <a:buSzPts val="2090"/>
              <a:buChar char="⚫"/>
              <a:defRPr sz="2200"/>
            </a:lvl1pPr>
            <a:lvl2pPr indent="-336550" lvl="1" marL="914400" algn="l">
              <a:spcBef>
                <a:spcPts val="400"/>
              </a:spcBef>
              <a:spcAft>
                <a:spcPts val="0"/>
              </a:spcAft>
              <a:buSzPts val="1700"/>
              <a:buChar char="⚫"/>
              <a:defRPr sz="2000"/>
            </a:lvl2pPr>
            <a:lvl3pPr indent="-308610" lvl="2" marL="1371600" algn="l">
              <a:spcBef>
                <a:spcPts val="360"/>
              </a:spcBef>
              <a:spcAft>
                <a:spcPts val="0"/>
              </a:spcAft>
              <a:buSzPts val="1260"/>
              <a:buChar char="⚫"/>
              <a:defRPr sz="1800"/>
            </a:lvl3pPr>
            <a:lvl4pPr indent="-294639" lvl="3" marL="1828800" algn="l">
              <a:spcBef>
                <a:spcPts val="320"/>
              </a:spcBef>
              <a:spcAft>
                <a:spcPts val="0"/>
              </a:spcAft>
              <a:buSzPts val="1040"/>
              <a:buChar char="⚫"/>
              <a:defRPr sz="1600"/>
            </a:lvl4pPr>
            <a:lvl5pPr indent="-294639" lvl="4" marL="2286000" algn="l">
              <a:spcBef>
                <a:spcPts val="320"/>
              </a:spcBef>
              <a:spcAft>
                <a:spcPts val="0"/>
              </a:spcAft>
              <a:buSzPts val="1040"/>
              <a:buChar char="⚫"/>
              <a:defRPr sz="1600"/>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67" name="Google Shape;67;p20"/>
          <p:cNvSpPr txBox="1"/>
          <p:nvPr>
            <p:ph idx="4" type="body"/>
          </p:nvPr>
        </p:nvSpPr>
        <p:spPr>
          <a:xfrm>
            <a:off x="4645025" y="2514600"/>
            <a:ext cx="4041775" cy="3845720"/>
          </a:xfrm>
          <a:prstGeom prst="rect">
            <a:avLst/>
          </a:prstGeom>
          <a:noFill/>
          <a:ln>
            <a:noFill/>
          </a:ln>
        </p:spPr>
        <p:txBody>
          <a:bodyPr anchorCtr="0" anchor="t" bIns="45700" lIns="91425" spcFirstLastPara="1" rIns="91425" wrap="square" tIns="0">
            <a:normAutofit/>
          </a:bodyPr>
          <a:lstStyle>
            <a:lvl1pPr indent="-361315" lvl="0" marL="457200" algn="l">
              <a:spcBef>
                <a:spcPts val="440"/>
              </a:spcBef>
              <a:spcAft>
                <a:spcPts val="0"/>
              </a:spcAft>
              <a:buSzPts val="2090"/>
              <a:buChar char="⚫"/>
              <a:defRPr sz="2200"/>
            </a:lvl1pPr>
            <a:lvl2pPr indent="-336550" lvl="1" marL="914400" algn="l">
              <a:spcBef>
                <a:spcPts val="400"/>
              </a:spcBef>
              <a:spcAft>
                <a:spcPts val="0"/>
              </a:spcAft>
              <a:buSzPts val="1700"/>
              <a:buChar char="⚫"/>
              <a:defRPr sz="2000"/>
            </a:lvl2pPr>
            <a:lvl3pPr indent="-308610" lvl="2" marL="1371600" algn="l">
              <a:spcBef>
                <a:spcPts val="360"/>
              </a:spcBef>
              <a:spcAft>
                <a:spcPts val="0"/>
              </a:spcAft>
              <a:buSzPts val="1260"/>
              <a:buChar char="⚫"/>
              <a:defRPr sz="1800"/>
            </a:lvl3pPr>
            <a:lvl4pPr indent="-294639" lvl="3" marL="1828800" algn="l">
              <a:spcBef>
                <a:spcPts val="320"/>
              </a:spcBef>
              <a:spcAft>
                <a:spcPts val="0"/>
              </a:spcAft>
              <a:buSzPts val="1040"/>
              <a:buChar char="⚫"/>
              <a:defRPr sz="1600"/>
            </a:lvl4pPr>
            <a:lvl5pPr indent="-294639" lvl="4" marL="2286000" algn="l">
              <a:spcBef>
                <a:spcPts val="320"/>
              </a:spcBef>
              <a:spcAft>
                <a:spcPts val="0"/>
              </a:spcAft>
              <a:buSzPts val="1040"/>
              <a:buChar char="⚫"/>
              <a:defRPr sz="1600"/>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68" name="Google Shape;68;p20"/>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20"/>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0"/>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1" name="Shape 71"/>
        <p:cNvGrpSpPr/>
        <p:nvPr/>
      </p:nvGrpSpPr>
      <p:grpSpPr>
        <a:xfrm>
          <a:off x="0" y="0"/>
          <a:ext cx="0" cy="0"/>
          <a:chOff x="0" y="0"/>
          <a:chExt cx="0" cy="0"/>
        </a:xfrm>
      </p:grpSpPr>
      <p:sp>
        <p:nvSpPr>
          <p:cNvPr id="72" name="Google Shape;72;p21"/>
          <p:cNvSpPr txBox="1"/>
          <p:nvPr>
            <p:ph type="title"/>
          </p:nvPr>
        </p:nvSpPr>
        <p:spPr>
          <a:xfrm>
            <a:off x="457200" y="704088"/>
            <a:ext cx="8305800" cy="1143000"/>
          </a:xfrm>
          <a:prstGeom prst="rect">
            <a:avLst/>
          </a:prstGeom>
          <a:noFill/>
          <a:ln>
            <a:noFill/>
          </a:ln>
        </p:spPr>
        <p:txBody>
          <a:bodyPr anchorCtr="0" anchor="b" bIns="0" lIns="0" spcFirstLastPara="1" rIns="0" wrap="square" tIns="45700">
            <a:normAutofit/>
          </a:bodyPr>
          <a:lstStyle>
            <a:lvl1pPr lvl="0" algn="l">
              <a:spcBef>
                <a:spcPts val="0"/>
              </a:spcBef>
              <a:spcAft>
                <a:spcPts val="0"/>
              </a:spcAft>
              <a:buClr>
                <a:schemeClr val="dk2"/>
              </a:buClr>
              <a:buSzPts val="5000"/>
              <a:buFont typeface="Calibri"/>
              <a:buNone/>
              <a:defRPr b="0" sz="5000">
                <a:solidFill>
                  <a:schemeClr val="dk2"/>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21"/>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21"/>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21"/>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6" name="Shape 76"/>
        <p:cNvGrpSpPr/>
        <p:nvPr/>
      </p:nvGrpSpPr>
      <p:grpSpPr>
        <a:xfrm>
          <a:off x="0" y="0"/>
          <a:ext cx="0" cy="0"/>
          <a:chOff x="0" y="0"/>
          <a:chExt cx="0" cy="0"/>
        </a:xfrm>
      </p:grpSpPr>
      <p:sp>
        <p:nvSpPr>
          <p:cNvPr id="77" name="Google Shape;77;p22"/>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2"/>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2"/>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0" name="Shape 80"/>
        <p:cNvGrpSpPr/>
        <p:nvPr/>
      </p:nvGrpSpPr>
      <p:grpSpPr>
        <a:xfrm>
          <a:off x="0" y="0"/>
          <a:ext cx="0" cy="0"/>
          <a:chOff x="0" y="0"/>
          <a:chExt cx="0" cy="0"/>
        </a:xfrm>
      </p:grpSpPr>
      <p:sp>
        <p:nvSpPr>
          <p:cNvPr id="81" name="Google Shape;81;p23"/>
          <p:cNvSpPr txBox="1"/>
          <p:nvPr>
            <p:ph type="title"/>
          </p:nvPr>
        </p:nvSpPr>
        <p:spPr>
          <a:xfrm>
            <a:off x="685800" y="514352"/>
            <a:ext cx="2743200" cy="1162050"/>
          </a:xfrm>
          <a:prstGeom prst="rect">
            <a:avLst/>
          </a:prstGeom>
          <a:noFill/>
          <a:ln>
            <a:noFill/>
          </a:ln>
        </p:spPr>
        <p:txBody>
          <a:bodyPr anchorCtr="0" anchor="b" bIns="0" lIns="0" spcFirstLastPara="1" rIns="0" wrap="square" tIns="45700">
            <a:noAutofit/>
          </a:bodyPr>
          <a:lstStyle>
            <a:lvl1pPr lvl="0" algn="l">
              <a:spcBef>
                <a:spcPts val="0"/>
              </a:spcBef>
              <a:spcAft>
                <a:spcPts val="0"/>
              </a:spcAft>
              <a:buClr>
                <a:schemeClr val="dk2"/>
              </a:buClr>
              <a:buSzPts val="2600"/>
              <a:buFont typeface="Calibri"/>
              <a:buNone/>
              <a:defRPr b="0" sz="2600">
                <a:solidFill>
                  <a:schemeClr val="dk2"/>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23"/>
          <p:cNvSpPr txBox="1"/>
          <p:nvPr>
            <p:ph idx="1" type="body"/>
          </p:nvPr>
        </p:nvSpPr>
        <p:spPr>
          <a:xfrm>
            <a:off x="685800" y="1676400"/>
            <a:ext cx="2743200" cy="4572000"/>
          </a:xfrm>
          <a:prstGeom prst="rect">
            <a:avLst/>
          </a:prstGeom>
          <a:noFill/>
          <a:ln>
            <a:noFill/>
          </a:ln>
        </p:spPr>
        <p:txBody>
          <a:bodyPr anchorCtr="0" anchor="t" bIns="45700" lIns="18275" spcFirstLastPara="1" rIns="18275" wrap="square" tIns="45700">
            <a:normAutofit/>
          </a:bodyPr>
          <a:lstStyle>
            <a:lvl1pPr indent="-228600" lvl="0" marL="457200" algn="l">
              <a:spcBef>
                <a:spcPts val="280"/>
              </a:spcBef>
              <a:spcAft>
                <a:spcPts val="0"/>
              </a:spcAft>
              <a:buSzPts val="1330"/>
              <a:buNone/>
              <a:defRPr sz="1400"/>
            </a:lvl1pPr>
            <a:lvl2pPr indent="-228600" lvl="1" marL="914400" algn="l">
              <a:spcBef>
                <a:spcPts val="240"/>
              </a:spcBef>
              <a:spcAft>
                <a:spcPts val="0"/>
              </a:spcAft>
              <a:buSzPts val="1020"/>
              <a:buNone/>
              <a:defRPr sz="1200"/>
            </a:lvl2pPr>
            <a:lvl3pPr indent="-228600" lvl="2" marL="1371600" algn="l">
              <a:spcBef>
                <a:spcPts val="200"/>
              </a:spcBef>
              <a:spcAft>
                <a:spcPts val="0"/>
              </a:spcAft>
              <a:buSzPts val="700"/>
              <a:buNone/>
              <a:defRPr sz="1000"/>
            </a:lvl3pPr>
            <a:lvl4pPr indent="-228600" lvl="3" marL="1828800" algn="l">
              <a:spcBef>
                <a:spcPts val="180"/>
              </a:spcBef>
              <a:spcAft>
                <a:spcPts val="0"/>
              </a:spcAft>
              <a:buSzPts val="585"/>
              <a:buNone/>
              <a:defRPr sz="900"/>
            </a:lvl4pPr>
            <a:lvl5pPr indent="-228600" lvl="4" marL="2286000" algn="l">
              <a:spcBef>
                <a:spcPts val="180"/>
              </a:spcBef>
              <a:spcAft>
                <a:spcPts val="0"/>
              </a:spcAft>
              <a:buSzPts val="585"/>
              <a:buNone/>
              <a:defRPr sz="900"/>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3" name="Google Shape;83;p23"/>
          <p:cNvSpPr txBox="1"/>
          <p:nvPr>
            <p:ph idx="2" type="body"/>
          </p:nvPr>
        </p:nvSpPr>
        <p:spPr>
          <a:xfrm>
            <a:off x="3575050" y="1676400"/>
            <a:ext cx="5111750" cy="4572000"/>
          </a:xfrm>
          <a:prstGeom prst="rect">
            <a:avLst/>
          </a:prstGeom>
          <a:noFill/>
          <a:ln>
            <a:noFill/>
          </a:ln>
        </p:spPr>
        <p:txBody>
          <a:bodyPr anchorCtr="0" anchor="t" bIns="45700" lIns="91425" spcFirstLastPara="1" rIns="91425" wrap="square" tIns="0">
            <a:normAutofit/>
          </a:bodyPr>
          <a:lstStyle>
            <a:lvl1pPr indent="-397510" lvl="0" marL="457200" algn="l">
              <a:spcBef>
                <a:spcPts val="560"/>
              </a:spcBef>
              <a:spcAft>
                <a:spcPts val="0"/>
              </a:spcAft>
              <a:buSzPts val="2660"/>
              <a:buChar char="⚫"/>
              <a:defRPr sz="2800"/>
            </a:lvl1pPr>
            <a:lvl2pPr indent="-368935" lvl="1" marL="914400" algn="l">
              <a:spcBef>
                <a:spcPts val="520"/>
              </a:spcBef>
              <a:spcAft>
                <a:spcPts val="0"/>
              </a:spcAft>
              <a:buSzPts val="2210"/>
              <a:buChar char="⚫"/>
              <a:defRPr sz="2600"/>
            </a:lvl2pPr>
            <a:lvl3pPr indent="-335280" lvl="2" marL="1371600" algn="l">
              <a:spcBef>
                <a:spcPts val="480"/>
              </a:spcBef>
              <a:spcAft>
                <a:spcPts val="0"/>
              </a:spcAft>
              <a:buSzPts val="1680"/>
              <a:buChar char="⚫"/>
              <a:defRPr sz="2400"/>
            </a:lvl3pPr>
            <a:lvl4pPr indent="-311150" lvl="3" marL="1828800" algn="l">
              <a:spcBef>
                <a:spcPts val="400"/>
              </a:spcBef>
              <a:spcAft>
                <a:spcPts val="0"/>
              </a:spcAft>
              <a:buSzPts val="1300"/>
              <a:buChar char="⚫"/>
              <a:defRPr sz="2000"/>
            </a:lvl4pPr>
            <a:lvl5pPr indent="-302895" lvl="4" marL="2286000" algn="l">
              <a:spcBef>
                <a:spcPts val="360"/>
              </a:spcBef>
              <a:spcAft>
                <a:spcPts val="0"/>
              </a:spcAft>
              <a:buSzPts val="1170"/>
              <a:buChar char="⚫"/>
              <a:defRPr sz="1800"/>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4" name="Google Shape;84;p23"/>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23"/>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23"/>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87" name="Shape 87"/>
        <p:cNvGrpSpPr/>
        <p:nvPr/>
      </p:nvGrpSpPr>
      <p:grpSpPr>
        <a:xfrm>
          <a:off x="0" y="0"/>
          <a:ext cx="0" cy="0"/>
          <a:chOff x="0" y="0"/>
          <a:chExt cx="0" cy="0"/>
        </a:xfrm>
      </p:grpSpPr>
      <p:sp>
        <p:nvSpPr>
          <p:cNvPr id="88" name="Google Shape;88;p24"/>
          <p:cNvSpPr/>
          <p:nvPr/>
        </p:nvSpPr>
        <p:spPr>
          <a:xfrm flipH="1" rot="-10380000">
            <a:off x="3165753" y="1108077"/>
            <a:ext cx="5257800" cy="4114800"/>
          </a:xfrm>
          <a:prstGeom prst="snipRoundRect">
            <a:avLst>
              <a:gd fmla="val 0" name="adj1"/>
              <a:gd fmla="val 3646" name="adj2"/>
            </a:avLst>
          </a:prstGeom>
          <a:solidFill>
            <a:srgbClr val="FFFFFF"/>
          </a:solidFill>
          <a:ln cap="rnd" cmpd="sng" w="9525">
            <a:solidFill>
              <a:srgbClr val="C0C0C0"/>
            </a:solidFill>
            <a:prstDash val="solid"/>
            <a:round/>
            <a:headEnd len="sm" w="sm" type="none"/>
            <a:tailEnd len="sm" w="sm" type="none"/>
          </a:ln>
          <a:effectLst>
            <a:outerShdw blurRad="63500" sx="98500" kx="100000" rotWithShape="0" algn="tl" dir="7500000" dist="38500" sy="100080">
              <a:srgbClr val="000000">
                <a:alpha val="2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tantia"/>
              <a:ea typeface="Constantia"/>
              <a:cs typeface="Constantia"/>
              <a:sym typeface="Constantia"/>
            </a:endParaRPr>
          </a:p>
        </p:txBody>
      </p:sp>
      <p:sp>
        <p:nvSpPr>
          <p:cNvPr id="89" name="Google Shape;89;p24"/>
          <p:cNvSpPr/>
          <p:nvPr/>
        </p:nvSpPr>
        <p:spPr>
          <a:xfrm flipH="1" rot="-10380000">
            <a:off x="8004134" y="5359769"/>
            <a:ext cx="155448" cy="155448"/>
          </a:xfrm>
          <a:prstGeom prst="rtTriangle">
            <a:avLst/>
          </a:prstGeom>
          <a:solidFill>
            <a:srgbClr val="FFFFFF"/>
          </a:solidFill>
          <a:ln cap="flat" cmpd="sng" w="12700">
            <a:solidFill>
              <a:srgbClr val="FFFFFF"/>
            </a:solidFill>
            <a:prstDash val="solid"/>
            <a:bevel/>
            <a:headEnd len="sm" w="sm" type="none"/>
            <a:tailEnd len="sm" w="sm" type="none"/>
          </a:ln>
          <a:effectLst>
            <a:outerShdw blurRad="19685" rotWithShape="0" algn="tl" dir="12900000" dist="6350">
              <a:srgbClr val="000000">
                <a:alpha val="4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tantia"/>
              <a:ea typeface="Constantia"/>
              <a:cs typeface="Constantia"/>
              <a:sym typeface="Constantia"/>
            </a:endParaRPr>
          </a:p>
        </p:txBody>
      </p:sp>
      <p:sp>
        <p:nvSpPr>
          <p:cNvPr id="90" name="Google Shape;90;p24"/>
          <p:cNvSpPr txBox="1"/>
          <p:nvPr>
            <p:ph type="title"/>
          </p:nvPr>
        </p:nvSpPr>
        <p:spPr>
          <a:xfrm>
            <a:off x="609600" y="1176996"/>
            <a:ext cx="2212848" cy="1582621"/>
          </a:xfrm>
          <a:prstGeom prst="rect">
            <a:avLst/>
          </a:prstGeom>
          <a:noFill/>
          <a:ln>
            <a:noFill/>
          </a:ln>
        </p:spPr>
        <p:txBody>
          <a:bodyPr anchorCtr="0" anchor="b" bIns="45700" lIns="45700" spcFirstLastPara="1" rIns="45700" wrap="square" tIns="45700">
            <a:normAutofit/>
          </a:bodyPr>
          <a:lstStyle>
            <a:lvl1pPr lvl="0" algn="l">
              <a:spcBef>
                <a:spcPts val="0"/>
              </a:spcBef>
              <a:spcAft>
                <a:spcPts val="0"/>
              </a:spcAft>
              <a:buClr>
                <a:schemeClr val="dk2"/>
              </a:buClr>
              <a:buSzPts val="2000"/>
              <a:buFont typeface="Calibri"/>
              <a:buNone/>
              <a:defRPr b="1" sz="20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 name="Google Shape;91;p24"/>
          <p:cNvSpPr txBox="1"/>
          <p:nvPr>
            <p:ph idx="1" type="body"/>
          </p:nvPr>
        </p:nvSpPr>
        <p:spPr>
          <a:xfrm>
            <a:off x="609600" y="2828785"/>
            <a:ext cx="2209800" cy="2179320"/>
          </a:xfrm>
          <a:prstGeom prst="rect">
            <a:avLst/>
          </a:prstGeom>
          <a:noFill/>
          <a:ln>
            <a:noFill/>
          </a:ln>
        </p:spPr>
        <p:txBody>
          <a:bodyPr anchorCtr="0" anchor="t" bIns="45700" lIns="64000" spcFirstLastPara="1" rIns="45700" wrap="square" tIns="45700">
            <a:normAutofit/>
          </a:bodyPr>
          <a:lstStyle>
            <a:lvl1pPr indent="-228600" lvl="0" marL="457200" algn="l">
              <a:spcBef>
                <a:spcPts val="250"/>
              </a:spcBef>
              <a:spcAft>
                <a:spcPts val="0"/>
              </a:spcAft>
              <a:buSzPts val="1235"/>
              <a:buFont typeface="Constantia"/>
              <a:buNone/>
              <a:defRPr sz="1300"/>
            </a:lvl1pPr>
            <a:lvl2pPr indent="-293369" lvl="1" marL="914400" algn="l">
              <a:spcBef>
                <a:spcPts val="240"/>
              </a:spcBef>
              <a:spcAft>
                <a:spcPts val="0"/>
              </a:spcAft>
              <a:buSzPts val="1020"/>
              <a:buChar char="⚫"/>
              <a:defRPr sz="1200"/>
            </a:lvl2pPr>
            <a:lvl3pPr indent="-273050" lvl="2" marL="1371600" algn="l">
              <a:spcBef>
                <a:spcPts val="200"/>
              </a:spcBef>
              <a:spcAft>
                <a:spcPts val="0"/>
              </a:spcAft>
              <a:buSzPts val="700"/>
              <a:buChar char="⚫"/>
              <a:defRPr sz="1000"/>
            </a:lvl3pPr>
            <a:lvl4pPr indent="-265747" lvl="3" marL="1828800" algn="l">
              <a:spcBef>
                <a:spcPts val="180"/>
              </a:spcBef>
              <a:spcAft>
                <a:spcPts val="0"/>
              </a:spcAft>
              <a:buSzPts val="585"/>
              <a:buChar char="⚫"/>
              <a:defRPr sz="900"/>
            </a:lvl4pPr>
            <a:lvl5pPr indent="-265747" lvl="4" marL="2286000" algn="l">
              <a:spcBef>
                <a:spcPts val="180"/>
              </a:spcBef>
              <a:spcAft>
                <a:spcPts val="0"/>
              </a:spcAft>
              <a:buSzPts val="585"/>
              <a:buChar char="⚫"/>
              <a:defRPr sz="900"/>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92" name="Google Shape;92;p24"/>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24"/>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24"/>
          <p:cNvSpPr txBox="1"/>
          <p:nvPr>
            <p:ph idx="12" type="sldNum"/>
          </p:nvPr>
        </p:nvSpPr>
        <p:spPr>
          <a:xfrm>
            <a:off x="8077200" y="6356350"/>
            <a:ext cx="6096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5" name="Google Shape;95;p24"/>
          <p:cNvSpPr/>
          <p:nvPr>
            <p:ph idx="2" type="pic"/>
          </p:nvPr>
        </p:nvSpPr>
        <p:spPr>
          <a:xfrm rot="420000">
            <a:off x="3485793" y="1199517"/>
            <a:ext cx="4617720" cy="3931920"/>
          </a:xfrm>
          <a:prstGeom prst="rect">
            <a:avLst/>
          </a:prstGeom>
          <a:solidFill>
            <a:schemeClr val="lt2"/>
          </a:solidFill>
          <a:ln cap="rnd" cmpd="sng" w="9525">
            <a:solidFill>
              <a:srgbClr val="C0C0C0"/>
            </a:solidFill>
            <a:prstDash val="solid"/>
            <a:round/>
            <a:headEnd len="sm" w="sm" type="none"/>
            <a:tailEnd len="sm" w="sm" type="none"/>
          </a:ln>
        </p:spPr>
      </p:sp>
      <p:sp>
        <p:nvSpPr>
          <p:cNvPr id="96" name="Google Shape;96;p24"/>
          <p:cNvSpPr/>
          <p:nvPr/>
        </p:nvSpPr>
        <p:spPr>
          <a:xfrm flipH="1" rot="10800000">
            <a:off x="-9525" y="5816600"/>
            <a:ext cx="9163050" cy="1041400"/>
          </a:xfrm>
          <a:custGeom>
            <a:rect b="b" l="l" r="r" t="t"/>
            <a:pathLst>
              <a:path extrusionOk="0" h="656" w="5772">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rgbClr val="0079AD">
                  <a:alpha val="44705"/>
                </a:srgbClr>
              </a:gs>
              <a:gs pos="100000">
                <a:srgbClr val="00E9F7">
                  <a:alpha val="54901"/>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tantia"/>
              <a:ea typeface="Constantia"/>
              <a:cs typeface="Constantia"/>
              <a:sym typeface="Constantia"/>
            </a:endParaRPr>
          </a:p>
        </p:txBody>
      </p:sp>
      <p:sp>
        <p:nvSpPr>
          <p:cNvPr id="97" name="Google Shape;97;p24"/>
          <p:cNvSpPr/>
          <p:nvPr/>
        </p:nvSpPr>
        <p:spPr>
          <a:xfrm flipH="1" rot="10800000">
            <a:off x="4381500" y="6219825"/>
            <a:ext cx="4762500" cy="638175"/>
          </a:xfrm>
          <a:custGeom>
            <a:rect b="b" l="l" r="r" t="t"/>
            <a:pathLst>
              <a:path extrusionOk="0" h="595" w="3000">
                <a:moveTo>
                  <a:pt x="0" y="0"/>
                </a:moveTo>
                <a:cubicBezTo>
                  <a:pt x="174" y="102"/>
                  <a:pt x="1168" y="533"/>
                  <a:pt x="1668" y="564"/>
                </a:cubicBezTo>
                <a:cubicBezTo>
                  <a:pt x="2168" y="595"/>
                  <a:pt x="2778" y="279"/>
                  <a:pt x="3000" y="186"/>
                </a:cubicBezTo>
                <a:lnTo>
                  <a:pt x="3000" y="6"/>
                </a:lnTo>
                <a:lnTo>
                  <a:pt x="0" y="0"/>
                </a:lnTo>
                <a:close/>
              </a:path>
            </a:pathLst>
          </a:custGeom>
          <a:gradFill>
            <a:gsLst>
              <a:gs pos="0">
                <a:srgbClr val="00ABB4">
                  <a:alpha val="29803"/>
                </a:srgbClr>
              </a:gs>
              <a:gs pos="80000">
                <a:srgbClr val="0099E4">
                  <a:alpha val="44705"/>
                </a:srgbClr>
              </a:gs>
              <a:gs pos="100000">
                <a:srgbClr val="0099E4">
                  <a:alpha val="44705"/>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tantia"/>
              <a:ea typeface="Constantia"/>
              <a:cs typeface="Constantia"/>
              <a:sym typeface="Constantia"/>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8" name="Shape 98"/>
        <p:cNvGrpSpPr/>
        <p:nvPr/>
      </p:nvGrpSpPr>
      <p:grpSpPr>
        <a:xfrm>
          <a:off x="0" y="0"/>
          <a:ext cx="0" cy="0"/>
          <a:chOff x="0" y="0"/>
          <a:chExt cx="0" cy="0"/>
        </a:xfrm>
      </p:grpSpPr>
      <p:sp>
        <p:nvSpPr>
          <p:cNvPr id="99" name="Google Shape;99;p25"/>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25"/>
          <p:cNvSpPr txBox="1"/>
          <p:nvPr>
            <p:ph idx="1" type="body"/>
          </p:nvPr>
        </p:nvSpPr>
        <p:spPr>
          <a:xfrm rot="5400000">
            <a:off x="2377440" y="15240"/>
            <a:ext cx="4389120" cy="8229600"/>
          </a:xfrm>
          <a:prstGeom prst="rect">
            <a:avLst/>
          </a:prstGeom>
          <a:noFill/>
          <a:ln>
            <a:noFill/>
          </a:ln>
        </p:spPr>
        <p:txBody>
          <a:bodyPr anchorCtr="0" anchor="t" bIns="45700" lIns="91425" spcFirstLastPara="1" rIns="91425" wrap="square" tIns="45700">
            <a:normAutofit/>
          </a:bodyPr>
          <a:lstStyle>
            <a:lvl1pPr indent="-337185" lvl="0" marL="457200" algn="l">
              <a:spcBef>
                <a:spcPts val="360"/>
              </a:spcBef>
              <a:spcAft>
                <a:spcPts val="0"/>
              </a:spcAft>
              <a:buSzPts val="1710"/>
              <a:buChar char="⚫"/>
              <a:defRPr/>
            </a:lvl1pPr>
            <a:lvl2pPr indent="-325755" lvl="1" marL="914400" algn="l">
              <a:spcBef>
                <a:spcPts val="360"/>
              </a:spcBef>
              <a:spcAft>
                <a:spcPts val="0"/>
              </a:spcAft>
              <a:buSzPts val="1530"/>
              <a:buChar char="⚫"/>
              <a:defRPr/>
            </a:lvl2pPr>
            <a:lvl3pPr indent="-308610" lvl="2" marL="1371600" algn="l">
              <a:spcBef>
                <a:spcPts val="360"/>
              </a:spcBef>
              <a:spcAft>
                <a:spcPts val="0"/>
              </a:spcAft>
              <a:buSzPts val="1260"/>
              <a:buChar char="⚫"/>
              <a:defRPr/>
            </a:lvl3pPr>
            <a:lvl4pPr indent="-302894" lvl="3" marL="1828800" algn="l">
              <a:spcBef>
                <a:spcPts val="360"/>
              </a:spcBef>
              <a:spcAft>
                <a:spcPts val="0"/>
              </a:spcAft>
              <a:buSzPts val="1170"/>
              <a:buChar char="⚫"/>
              <a:defRPr/>
            </a:lvl4pPr>
            <a:lvl5pPr indent="-302895" lvl="4" marL="2286000" algn="l">
              <a:spcBef>
                <a:spcPts val="360"/>
              </a:spcBef>
              <a:spcAft>
                <a:spcPts val="0"/>
              </a:spcAft>
              <a:buSzPts val="1170"/>
              <a:buChar char="⚫"/>
              <a:defRPr/>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01" name="Google Shape;101;p25"/>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25"/>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25"/>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04" name="Shape 104"/>
        <p:cNvGrpSpPr/>
        <p:nvPr/>
      </p:nvGrpSpPr>
      <p:grpSpPr>
        <a:xfrm>
          <a:off x="0" y="0"/>
          <a:ext cx="0" cy="0"/>
          <a:chOff x="0" y="0"/>
          <a:chExt cx="0" cy="0"/>
        </a:xfrm>
      </p:grpSpPr>
      <p:sp>
        <p:nvSpPr>
          <p:cNvPr id="105" name="Google Shape;105;p26"/>
          <p:cNvSpPr txBox="1"/>
          <p:nvPr>
            <p:ph type="title"/>
          </p:nvPr>
        </p:nvSpPr>
        <p:spPr>
          <a:xfrm rot="5400000">
            <a:off x="5052219" y="2491582"/>
            <a:ext cx="5211763" cy="2057400"/>
          </a:xfrm>
          <a:prstGeom prst="rect">
            <a:avLst/>
          </a:prstGeom>
          <a:noFill/>
          <a:ln>
            <a:noFill/>
          </a:ln>
        </p:spPr>
        <p:txBody>
          <a:bodyPr anchorCtr="0" anchor="b" bIns="0" lIns="0" spcFirstLastPara="1" rIns="0"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 name="Google Shape;106;p26"/>
          <p:cNvSpPr txBox="1"/>
          <p:nvPr>
            <p:ph idx="1" type="body"/>
          </p:nvPr>
        </p:nvSpPr>
        <p:spPr>
          <a:xfrm rot="5400000">
            <a:off x="861219" y="510382"/>
            <a:ext cx="5211763" cy="6019800"/>
          </a:xfrm>
          <a:prstGeom prst="rect">
            <a:avLst/>
          </a:prstGeom>
          <a:noFill/>
          <a:ln>
            <a:noFill/>
          </a:ln>
        </p:spPr>
        <p:txBody>
          <a:bodyPr anchorCtr="0" anchor="t" bIns="45700" lIns="91425" spcFirstLastPara="1" rIns="91425" wrap="square" tIns="45700">
            <a:normAutofit/>
          </a:bodyPr>
          <a:lstStyle>
            <a:lvl1pPr indent="-337185" lvl="0" marL="457200" algn="l">
              <a:spcBef>
                <a:spcPts val="360"/>
              </a:spcBef>
              <a:spcAft>
                <a:spcPts val="0"/>
              </a:spcAft>
              <a:buSzPts val="1710"/>
              <a:buChar char="⚫"/>
              <a:defRPr/>
            </a:lvl1pPr>
            <a:lvl2pPr indent="-325755" lvl="1" marL="914400" algn="l">
              <a:spcBef>
                <a:spcPts val="360"/>
              </a:spcBef>
              <a:spcAft>
                <a:spcPts val="0"/>
              </a:spcAft>
              <a:buSzPts val="1530"/>
              <a:buChar char="⚫"/>
              <a:defRPr/>
            </a:lvl2pPr>
            <a:lvl3pPr indent="-308610" lvl="2" marL="1371600" algn="l">
              <a:spcBef>
                <a:spcPts val="360"/>
              </a:spcBef>
              <a:spcAft>
                <a:spcPts val="0"/>
              </a:spcAft>
              <a:buSzPts val="1260"/>
              <a:buChar char="⚫"/>
              <a:defRPr/>
            </a:lvl3pPr>
            <a:lvl4pPr indent="-302894" lvl="3" marL="1828800" algn="l">
              <a:spcBef>
                <a:spcPts val="360"/>
              </a:spcBef>
              <a:spcAft>
                <a:spcPts val="0"/>
              </a:spcAft>
              <a:buSzPts val="1170"/>
              <a:buChar char="⚫"/>
              <a:defRPr/>
            </a:lvl4pPr>
            <a:lvl5pPr indent="-302895" lvl="4" marL="2286000" algn="l">
              <a:spcBef>
                <a:spcPts val="360"/>
              </a:spcBef>
              <a:spcAft>
                <a:spcPts val="0"/>
              </a:spcAft>
              <a:buSzPts val="1170"/>
              <a:buChar char="⚫"/>
              <a:defRPr/>
            </a:lvl5pPr>
            <a:lvl6pPr indent="-320039" lvl="5" marL="2743200" algn="l">
              <a:spcBef>
                <a:spcPts val="360"/>
              </a:spcBef>
              <a:spcAft>
                <a:spcPts val="0"/>
              </a:spcAft>
              <a:buSzPts val="1440"/>
              <a:buChar char="⚫"/>
              <a:defRPr/>
            </a:lvl6pPr>
            <a:lvl7pPr indent="-320039" lvl="6" marL="3200400" algn="l">
              <a:spcBef>
                <a:spcPts val="360"/>
              </a:spcBef>
              <a:spcAft>
                <a:spcPts val="0"/>
              </a:spcAft>
              <a:buSzPts val="144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07" name="Google Shape;107;p26"/>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26"/>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26"/>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3.xml"/><Relationship Id="rId12" Type="http://schemas.openxmlformats.org/officeDocument/2006/relationships/slideLayout" Target="../slideLayouts/slideLayout12.xml"/><Relationship Id="rId1" Type="http://schemas.openxmlformats.org/officeDocument/2006/relationships/image" Target="../media/image1.png"/><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1">
            <a:alphaModFix/>
          </a:blip>
          <a:tile algn="tl" flip="none" tx="0" sx="65000" ty="0" sy="65000"/>
        </a:blipFill>
      </p:bgPr>
    </p:bg>
    <p:spTree>
      <p:nvGrpSpPr>
        <p:cNvPr id="9" name="Shape 9"/>
        <p:cNvGrpSpPr/>
        <p:nvPr/>
      </p:nvGrpSpPr>
      <p:grpSpPr>
        <a:xfrm>
          <a:off x="0" y="0"/>
          <a:ext cx="0" cy="0"/>
          <a:chOff x="0" y="0"/>
          <a:chExt cx="0" cy="0"/>
        </a:xfrm>
      </p:grpSpPr>
      <p:sp>
        <p:nvSpPr>
          <p:cNvPr id="10" name="Google Shape;10;p14"/>
          <p:cNvSpPr/>
          <p:nvPr/>
        </p:nvSpPr>
        <p:spPr>
          <a:xfrm>
            <a:off x="-9525" y="-7144"/>
            <a:ext cx="9163050" cy="1041400"/>
          </a:xfrm>
          <a:custGeom>
            <a:rect b="b" l="l" r="r" t="t"/>
            <a:pathLst>
              <a:path extrusionOk="0" h="656" w="5772">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rgbClr val="0079AD">
                  <a:alpha val="44705"/>
                </a:srgbClr>
              </a:gs>
              <a:gs pos="100000">
                <a:srgbClr val="00E9F7">
                  <a:alpha val="54901"/>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lt1"/>
              </a:solidFill>
              <a:latin typeface="Constantia"/>
              <a:ea typeface="Constantia"/>
              <a:cs typeface="Constantia"/>
              <a:sym typeface="Constantia"/>
            </a:endParaRPr>
          </a:p>
        </p:txBody>
      </p:sp>
      <p:sp>
        <p:nvSpPr>
          <p:cNvPr id="11" name="Google Shape;11;p14"/>
          <p:cNvSpPr/>
          <p:nvPr/>
        </p:nvSpPr>
        <p:spPr>
          <a:xfrm>
            <a:off x="4381500" y="-7144"/>
            <a:ext cx="4762500" cy="638175"/>
          </a:xfrm>
          <a:custGeom>
            <a:rect b="b" l="l" r="r" t="t"/>
            <a:pathLst>
              <a:path extrusionOk="0" h="595" w="3000">
                <a:moveTo>
                  <a:pt x="0" y="0"/>
                </a:moveTo>
                <a:cubicBezTo>
                  <a:pt x="174" y="102"/>
                  <a:pt x="1168" y="533"/>
                  <a:pt x="1668" y="564"/>
                </a:cubicBezTo>
                <a:cubicBezTo>
                  <a:pt x="2168" y="595"/>
                  <a:pt x="2778" y="279"/>
                  <a:pt x="3000" y="186"/>
                </a:cubicBezTo>
                <a:lnTo>
                  <a:pt x="3000" y="6"/>
                </a:lnTo>
                <a:lnTo>
                  <a:pt x="0" y="0"/>
                </a:lnTo>
                <a:close/>
              </a:path>
            </a:pathLst>
          </a:custGeom>
          <a:gradFill>
            <a:gsLst>
              <a:gs pos="0">
                <a:srgbClr val="00ABB4">
                  <a:alpha val="29803"/>
                </a:srgbClr>
              </a:gs>
              <a:gs pos="80000">
                <a:srgbClr val="0099E4">
                  <a:alpha val="44705"/>
                </a:srgbClr>
              </a:gs>
              <a:gs pos="100000">
                <a:srgbClr val="0099E4">
                  <a:alpha val="44705"/>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lt1"/>
              </a:solidFill>
              <a:latin typeface="Constantia"/>
              <a:ea typeface="Constantia"/>
              <a:cs typeface="Constantia"/>
              <a:sym typeface="Constantia"/>
            </a:endParaRPr>
          </a:p>
        </p:txBody>
      </p:sp>
      <p:sp>
        <p:nvSpPr>
          <p:cNvPr id="12" name="Google Shape;12;p14"/>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lvl1pPr lvl="0" marR="0" rtl="0" algn="l">
              <a:spcBef>
                <a:spcPts val="0"/>
              </a:spcBef>
              <a:spcAft>
                <a:spcPts val="0"/>
              </a:spcAft>
              <a:buClr>
                <a:schemeClr val="lt2"/>
              </a:buClr>
              <a:buSzPts val="5000"/>
              <a:buFont typeface="Calibri"/>
              <a:buNone/>
              <a:defRPr b="0" i="0" sz="5000" u="none" cap="none" strike="noStrike">
                <a:solidFill>
                  <a:schemeClr val="lt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 name="Google Shape;13;p14"/>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lvl1pPr indent="-385445" lvl="0" marL="457200" marR="0" rtl="0" algn="l">
              <a:spcBef>
                <a:spcPts val="520"/>
              </a:spcBef>
              <a:spcAft>
                <a:spcPts val="0"/>
              </a:spcAft>
              <a:buClr>
                <a:schemeClr val="accent3"/>
              </a:buClr>
              <a:buSzPts val="2470"/>
              <a:buFont typeface="Noto Sans Symbols"/>
              <a:buChar char="⚫"/>
              <a:defRPr b="0" i="0" sz="2600" u="none" cap="none" strike="noStrike">
                <a:solidFill>
                  <a:schemeClr val="lt1"/>
                </a:solidFill>
                <a:latin typeface="Constantia"/>
                <a:ea typeface="Constantia"/>
                <a:cs typeface="Constantia"/>
                <a:sym typeface="Constantia"/>
              </a:defRPr>
            </a:lvl1pPr>
            <a:lvl2pPr indent="-358140" lvl="1" marL="914400" marR="0" rtl="0" algn="l">
              <a:spcBef>
                <a:spcPts val="480"/>
              </a:spcBef>
              <a:spcAft>
                <a:spcPts val="0"/>
              </a:spcAft>
              <a:buClr>
                <a:schemeClr val="accent1"/>
              </a:buClr>
              <a:buSzPts val="2040"/>
              <a:buFont typeface="Noto Sans Symbols"/>
              <a:buChar char="⚫"/>
              <a:defRPr b="0" i="0" sz="2400" u="none" cap="none" strike="noStrike">
                <a:solidFill>
                  <a:schemeClr val="lt1"/>
                </a:solidFill>
                <a:latin typeface="Constantia"/>
                <a:ea typeface="Constantia"/>
                <a:cs typeface="Constantia"/>
                <a:sym typeface="Constantia"/>
              </a:defRPr>
            </a:lvl2pPr>
            <a:lvl3pPr indent="-321944" lvl="2" marL="1371600" marR="0" rtl="0" algn="l">
              <a:spcBef>
                <a:spcPts val="420"/>
              </a:spcBef>
              <a:spcAft>
                <a:spcPts val="0"/>
              </a:spcAft>
              <a:buClr>
                <a:schemeClr val="accent2"/>
              </a:buClr>
              <a:buSzPts val="1470"/>
              <a:buFont typeface="Noto Sans Symbols"/>
              <a:buChar char="⚫"/>
              <a:defRPr b="0" i="0" sz="2100" u="none" cap="none" strike="noStrike">
                <a:solidFill>
                  <a:schemeClr val="lt1"/>
                </a:solidFill>
                <a:latin typeface="Constantia"/>
                <a:ea typeface="Constantia"/>
                <a:cs typeface="Constantia"/>
                <a:sym typeface="Constantia"/>
              </a:defRPr>
            </a:lvl3pPr>
            <a:lvl4pPr indent="-311150" lvl="3" marL="1828800" marR="0" rtl="0" algn="l">
              <a:spcBef>
                <a:spcPts val="400"/>
              </a:spcBef>
              <a:spcAft>
                <a:spcPts val="0"/>
              </a:spcAft>
              <a:buClr>
                <a:schemeClr val="accent3"/>
              </a:buClr>
              <a:buSzPts val="1300"/>
              <a:buFont typeface="Noto Sans Symbols"/>
              <a:buChar char="⚫"/>
              <a:defRPr b="0" i="0" sz="2000" u="none" cap="none" strike="noStrike">
                <a:solidFill>
                  <a:schemeClr val="lt1"/>
                </a:solidFill>
                <a:latin typeface="Constantia"/>
                <a:ea typeface="Constantia"/>
                <a:cs typeface="Constantia"/>
                <a:sym typeface="Constantia"/>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lt1"/>
                </a:solidFill>
                <a:latin typeface="Constantia"/>
                <a:ea typeface="Constantia"/>
                <a:cs typeface="Constantia"/>
                <a:sym typeface="Constantia"/>
              </a:defRPr>
            </a:lvl5pPr>
            <a:lvl6pPr indent="-320039" lvl="5" marL="2743200" marR="0" rtl="0" algn="l">
              <a:spcBef>
                <a:spcPts val="360"/>
              </a:spcBef>
              <a:spcAft>
                <a:spcPts val="0"/>
              </a:spcAft>
              <a:buClr>
                <a:schemeClr val="accent5"/>
              </a:buClr>
              <a:buSzPts val="1440"/>
              <a:buFont typeface="Noto Sans Symbols"/>
              <a:buChar char="⚫"/>
              <a:defRPr b="0" i="0" sz="1800" u="none" cap="none" strike="noStrike">
                <a:solidFill>
                  <a:schemeClr val="lt1"/>
                </a:solidFill>
                <a:latin typeface="Constantia"/>
                <a:ea typeface="Constantia"/>
                <a:cs typeface="Constantia"/>
                <a:sym typeface="Constantia"/>
              </a:defRPr>
            </a:lvl6pPr>
            <a:lvl7pPr indent="-309879" lvl="6" marL="3200400" marR="0" rtl="0" algn="l">
              <a:spcBef>
                <a:spcPts val="320"/>
              </a:spcBef>
              <a:spcAft>
                <a:spcPts val="0"/>
              </a:spcAft>
              <a:buClr>
                <a:schemeClr val="accent6"/>
              </a:buClr>
              <a:buSzPts val="1280"/>
              <a:buFont typeface="Noto Sans Symbols"/>
              <a:buChar char="⚫"/>
              <a:defRPr b="0" i="0" sz="1600" u="none" cap="none" strike="noStrike">
                <a:solidFill>
                  <a:schemeClr val="lt1"/>
                </a:solidFill>
                <a:latin typeface="Constantia"/>
                <a:ea typeface="Constantia"/>
                <a:cs typeface="Constantia"/>
                <a:sym typeface="Constantia"/>
              </a:defRPr>
            </a:lvl7pPr>
            <a:lvl8pPr indent="-330200" lvl="7" marL="3657600" marR="0" rtl="0" algn="l">
              <a:spcBef>
                <a:spcPts val="320"/>
              </a:spcBef>
              <a:spcAft>
                <a:spcPts val="0"/>
              </a:spcAft>
              <a:buClr>
                <a:schemeClr val="lt2"/>
              </a:buClr>
              <a:buSzPts val="1600"/>
              <a:buFont typeface="Constantia"/>
              <a:buChar char="•"/>
              <a:defRPr b="0" i="0" sz="1600" u="none" cap="none" strike="noStrike">
                <a:solidFill>
                  <a:schemeClr val="lt1"/>
                </a:solidFill>
                <a:latin typeface="Constantia"/>
                <a:ea typeface="Constantia"/>
                <a:cs typeface="Constantia"/>
                <a:sym typeface="Constantia"/>
              </a:defRPr>
            </a:lvl8pPr>
            <a:lvl9pPr indent="-317500" lvl="8" marL="4114800" marR="0" rtl="0" algn="l">
              <a:spcBef>
                <a:spcPts val="280"/>
              </a:spcBef>
              <a:spcAft>
                <a:spcPts val="0"/>
              </a:spcAft>
              <a:buClr>
                <a:schemeClr val="lt2"/>
              </a:buClr>
              <a:buSzPts val="1400"/>
              <a:buFont typeface="Constantia"/>
              <a:buChar char="•"/>
              <a:defRPr b="0" i="0" sz="1400" u="none" cap="none" strike="noStrike">
                <a:solidFill>
                  <a:schemeClr val="lt1"/>
                </a:solidFill>
                <a:latin typeface="Constantia"/>
                <a:ea typeface="Constantia"/>
                <a:cs typeface="Constantia"/>
                <a:sym typeface="Constantia"/>
              </a:defRPr>
            </a:lvl9pPr>
          </a:lstStyle>
          <a:p/>
        </p:txBody>
      </p:sp>
      <p:sp>
        <p:nvSpPr>
          <p:cNvPr id="14" name="Google Shape;14;p14"/>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marR="0" rtl="0" algn="l">
              <a:spcBef>
                <a:spcPts val="0"/>
              </a:spcBef>
              <a:spcAft>
                <a:spcPts val="0"/>
              </a:spcAft>
              <a:buSzPts val="1400"/>
              <a:buNone/>
              <a:defRPr b="0" i="0" sz="1200" u="none" cap="none" strike="noStrike">
                <a:solidFill>
                  <a:srgbClr val="D0E9ED"/>
                </a:solidFill>
                <a:latin typeface="Constantia"/>
                <a:ea typeface="Constantia"/>
                <a:cs typeface="Constantia"/>
                <a:sym typeface="Constantia"/>
              </a:defRPr>
            </a:lvl1pPr>
            <a:lvl2pPr lvl="1"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2pPr>
            <a:lvl3pPr lvl="2"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3pPr>
            <a:lvl4pPr lvl="3"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4pPr>
            <a:lvl5pPr lvl="4"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5pPr>
            <a:lvl6pPr lvl="5"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6pPr>
            <a:lvl7pPr lvl="6"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7pPr>
            <a:lvl8pPr lvl="7"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8pPr>
            <a:lvl9pPr lvl="8"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9pPr>
          </a:lstStyle>
          <a:p/>
        </p:txBody>
      </p:sp>
      <p:sp>
        <p:nvSpPr>
          <p:cNvPr id="15" name="Google Shape;15;p14"/>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marR="0" rtl="0" algn="l">
              <a:spcBef>
                <a:spcPts val="0"/>
              </a:spcBef>
              <a:spcAft>
                <a:spcPts val="0"/>
              </a:spcAft>
              <a:buSzPts val="1400"/>
              <a:buNone/>
              <a:defRPr b="0" i="0" sz="1200" u="none" cap="none" strike="noStrike">
                <a:solidFill>
                  <a:srgbClr val="D0E9ED"/>
                </a:solidFill>
                <a:latin typeface="Constantia"/>
                <a:ea typeface="Constantia"/>
                <a:cs typeface="Constantia"/>
                <a:sym typeface="Constantia"/>
              </a:defRPr>
            </a:lvl1pPr>
            <a:lvl2pPr lvl="1"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2pPr>
            <a:lvl3pPr lvl="2"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3pPr>
            <a:lvl4pPr lvl="3"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4pPr>
            <a:lvl5pPr lvl="4"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5pPr>
            <a:lvl6pPr lvl="5"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6pPr>
            <a:lvl7pPr lvl="6"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7pPr>
            <a:lvl8pPr lvl="7"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8pPr>
            <a:lvl9pPr lvl="8" marR="0" rtl="0" algn="l">
              <a:spcBef>
                <a:spcPts val="0"/>
              </a:spcBef>
              <a:spcAft>
                <a:spcPts val="0"/>
              </a:spcAft>
              <a:buSzPts val="1400"/>
              <a:buNone/>
              <a:defRPr b="0" i="0" sz="1800" u="none" cap="none" strike="noStrike">
                <a:solidFill>
                  <a:schemeClr val="lt1"/>
                </a:solidFill>
                <a:latin typeface="Constantia"/>
                <a:ea typeface="Constantia"/>
                <a:cs typeface="Constantia"/>
                <a:sym typeface="Constantia"/>
              </a:defRPr>
            </a:lvl9pPr>
          </a:lstStyle>
          <a:p/>
        </p:txBody>
      </p:sp>
      <p:sp>
        <p:nvSpPr>
          <p:cNvPr id="16" name="Google Shape;16;p14"/>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marR="0" rtl="0" algn="r">
              <a:spcBef>
                <a:spcPts val="0"/>
              </a:spcBef>
              <a:buNone/>
              <a:defRPr b="0" i="0" sz="1200" u="none" cap="none" strike="noStrike">
                <a:solidFill>
                  <a:srgbClr val="D0E9ED"/>
                </a:solidFill>
                <a:latin typeface="Constantia"/>
                <a:ea typeface="Constantia"/>
                <a:cs typeface="Constantia"/>
                <a:sym typeface="Constantia"/>
              </a:defRPr>
            </a:lvl1pPr>
            <a:lvl2pPr indent="0" lvl="1" marL="0" marR="0" rtl="0" algn="r">
              <a:spcBef>
                <a:spcPts val="0"/>
              </a:spcBef>
              <a:buNone/>
              <a:defRPr b="0" i="0" sz="1200" u="none" cap="none" strike="noStrike">
                <a:solidFill>
                  <a:srgbClr val="D0E9ED"/>
                </a:solidFill>
                <a:latin typeface="Constantia"/>
                <a:ea typeface="Constantia"/>
                <a:cs typeface="Constantia"/>
                <a:sym typeface="Constantia"/>
              </a:defRPr>
            </a:lvl2pPr>
            <a:lvl3pPr indent="0" lvl="2" marL="0" marR="0" rtl="0" algn="r">
              <a:spcBef>
                <a:spcPts val="0"/>
              </a:spcBef>
              <a:buNone/>
              <a:defRPr b="0" i="0" sz="1200" u="none" cap="none" strike="noStrike">
                <a:solidFill>
                  <a:srgbClr val="D0E9ED"/>
                </a:solidFill>
                <a:latin typeface="Constantia"/>
                <a:ea typeface="Constantia"/>
                <a:cs typeface="Constantia"/>
                <a:sym typeface="Constantia"/>
              </a:defRPr>
            </a:lvl3pPr>
            <a:lvl4pPr indent="0" lvl="3" marL="0" marR="0" rtl="0" algn="r">
              <a:spcBef>
                <a:spcPts val="0"/>
              </a:spcBef>
              <a:buNone/>
              <a:defRPr b="0" i="0" sz="1200" u="none" cap="none" strike="noStrike">
                <a:solidFill>
                  <a:srgbClr val="D0E9ED"/>
                </a:solidFill>
                <a:latin typeface="Constantia"/>
                <a:ea typeface="Constantia"/>
                <a:cs typeface="Constantia"/>
                <a:sym typeface="Constantia"/>
              </a:defRPr>
            </a:lvl4pPr>
            <a:lvl5pPr indent="0" lvl="4" marL="0" marR="0" rtl="0" algn="r">
              <a:spcBef>
                <a:spcPts val="0"/>
              </a:spcBef>
              <a:buNone/>
              <a:defRPr b="0" i="0" sz="1200" u="none" cap="none" strike="noStrike">
                <a:solidFill>
                  <a:srgbClr val="D0E9ED"/>
                </a:solidFill>
                <a:latin typeface="Constantia"/>
                <a:ea typeface="Constantia"/>
                <a:cs typeface="Constantia"/>
                <a:sym typeface="Constantia"/>
              </a:defRPr>
            </a:lvl5pPr>
            <a:lvl6pPr indent="0" lvl="5" marL="0" marR="0" rtl="0" algn="r">
              <a:spcBef>
                <a:spcPts val="0"/>
              </a:spcBef>
              <a:buNone/>
              <a:defRPr b="0" i="0" sz="1200" u="none" cap="none" strike="noStrike">
                <a:solidFill>
                  <a:srgbClr val="D0E9ED"/>
                </a:solidFill>
                <a:latin typeface="Constantia"/>
                <a:ea typeface="Constantia"/>
                <a:cs typeface="Constantia"/>
                <a:sym typeface="Constantia"/>
              </a:defRPr>
            </a:lvl6pPr>
            <a:lvl7pPr indent="0" lvl="6" marL="0" marR="0" rtl="0" algn="r">
              <a:spcBef>
                <a:spcPts val="0"/>
              </a:spcBef>
              <a:buNone/>
              <a:defRPr b="0" i="0" sz="1200" u="none" cap="none" strike="noStrike">
                <a:solidFill>
                  <a:srgbClr val="D0E9ED"/>
                </a:solidFill>
                <a:latin typeface="Constantia"/>
                <a:ea typeface="Constantia"/>
                <a:cs typeface="Constantia"/>
                <a:sym typeface="Constantia"/>
              </a:defRPr>
            </a:lvl7pPr>
            <a:lvl8pPr indent="0" lvl="7" marL="0" marR="0" rtl="0" algn="r">
              <a:spcBef>
                <a:spcPts val="0"/>
              </a:spcBef>
              <a:buNone/>
              <a:defRPr b="0" i="0" sz="1200" u="none" cap="none" strike="noStrike">
                <a:solidFill>
                  <a:srgbClr val="D0E9ED"/>
                </a:solidFill>
                <a:latin typeface="Constantia"/>
                <a:ea typeface="Constantia"/>
                <a:cs typeface="Constantia"/>
                <a:sym typeface="Constantia"/>
              </a:defRPr>
            </a:lvl8pPr>
            <a:lvl9pPr indent="0" lvl="8" marL="0" marR="0" rtl="0" algn="r">
              <a:spcBef>
                <a:spcPts val="0"/>
              </a:spcBef>
              <a:buNone/>
              <a:defRPr b="0" i="0" sz="1200" u="none" cap="none" strike="noStrike">
                <a:solidFill>
                  <a:srgbClr val="D0E9ED"/>
                </a:solidFill>
                <a:latin typeface="Constantia"/>
                <a:ea typeface="Constantia"/>
                <a:cs typeface="Constantia"/>
                <a:sym typeface="Constantia"/>
              </a:defRPr>
            </a:lvl9pPr>
          </a:lstStyle>
          <a:p>
            <a:pPr indent="0" lvl="0" marL="0" rtl="0" algn="r">
              <a:spcBef>
                <a:spcPts val="0"/>
              </a:spcBef>
              <a:spcAft>
                <a:spcPts val="0"/>
              </a:spcAft>
              <a:buNone/>
            </a:pPr>
            <a:fld id="{00000000-1234-1234-1234-123412341234}" type="slidenum">
              <a:rPr lang="en-US"/>
              <a:t>‹#›</a:t>
            </a:fld>
            <a:endParaRPr/>
          </a:p>
        </p:txBody>
      </p:sp>
      <p:grpSp>
        <p:nvGrpSpPr>
          <p:cNvPr id="17" name="Google Shape;17;p14"/>
          <p:cNvGrpSpPr/>
          <p:nvPr/>
        </p:nvGrpSpPr>
        <p:grpSpPr>
          <a:xfrm>
            <a:off x="-29294" y="-16113"/>
            <a:ext cx="9198255" cy="1086266"/>
            <a:chOff x="-29322" y="-1971"/>
            <a:chExt cx="9198255" cy="1086266"/>
          </a:xfrm>
        </p:grpSpPr>
        <p:sp>
          <p:nvSpPr>
            <p:cNvPr id="18" name="Google Shape;18;p14"/>
            <p:cNvSpPr/>
            <p:nvPr/>
          </p:nvSpPr>
          <p:spPr>
            <a:xfrm rot="-164308">
              <a:off x="-19045" y="216550"/>
              <a:ext cx="9163050" cy="649224"/>
            </a:xfrm>
            <a:custGeom>
              <a:rect b="b" l="l" r="r" t="t"/>
              <a:pathLst>
                <a:path extrusionOk="0" h="1055" w="5772">
                  <a:moveTo>
                    <a:pt x="0" y="966"/>
                  </a:moveTo>
                  <a:cubicBezTo>
                    <a:pt x="282" y="738"/>
                    <a:pt x="923" y="275"/>
                    <a:pt x="1608" y="282"/>
                  </a:cubicBezTo>
                  <a:cubicBezTo>
                    <a:pt x="2293" y="289"/>
                    <a:pt x="3416" y="1055"/>
                    <a:pt x="4110" y="1008"/>
                  </a:cubicBezTo>
                  <a:cubicBezTo>
                    <a:pt x="4804" y="961"/>
                    <a:pt x="5426" y="210"/>
                    <a:pt x="5772" y="0"/>
                  </a:cubicBezTo>
                </a:path>
              </a:pathLst>
            </a:custGeom>
            <a:noFill/>
            <a:ln cap="flat" cmpd="sng" w="10775">
              <a:solidFill>
                <a:srgbClr val="09B6BE"/>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onstantia"/>
                <a:ea typeface="Constantia"/>
                <a:cs typeface="Constantia"/>
                <a:sym typeface="Constantia"/>
              </a:endParaRPr>
            </a:p>
          </p:txBody>
        </p:sp>
        <p:sp>
          <p:nvSpPr>
            <p:cNvPr id="19" name="Google Shape;19;p14"/>
            <p:cNvSpPr/>
            <p:nvPr/>
          </p:nvSpPr>
          <p:spPr>
            <a:xfrm rot="-164308">
              <a:off x="-14309" y="290003"/>
              <a:ext cx="9175812" cy="530352"/>
            </a:xfrm>
            <a:custGeom>
              <a:rect b="b" l="l" r="r" t="t"/>
              <a:pathLst>
                <a:path extrusionOk="0" h="854" w="5766">
                  <a:moveTo>
                    <a:pt x="0" y="732"/>
                  </a:moveTo>
                  <a:cubicBezTo>
                    <a:pt x="273" y="647"/>
                    <a:pt x="951" y="214"/>
                    <a:pt x="1638" y="228"/>
                  </a:cubicBezTo>
                  <a:cubicBezTo>
                    <a:pt x="2325" y="242"/>
                    <a:pt x="3434" y="854"/>
                    <a:pt x="4122" y="816"/>
                  </a:cubicBezTo>
                  <a:cubicBezTo>
                    <a:pt x="4810" y="778"/>
                    <a:pt x="5424" y="170"/>
                    <a:pt x="5766" y="0"/>
                  </a:cubicBezTo>
                </a:path>
              </a:pathLst>
            </a:custGeom>
            <a:noFill/>
            <a:ln cap="flat" cmpd="sng" w="9525">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onstantia"/>
                <a:ea typeface="Constantia"/>
                <a:cs typeface="Constantia"/>
                <a:sym typeface="Constantia"/>
              </a:endParaRPr>
            </a:p>
          </p:txBody>
        </p:sp>
      </p:grpSp>
    </p:spTree>
  </p:cSld>
  <p:clrMap accent1="accent1" accent2="accent2" accent3="accent3" accent4="accent4" accent5="accent5" accent6="accent6" bg1="lt1" bg2="dk2" tx1="dk1" tx2="lt2" folHlink="folHlink" hlink="hlink"/>
  <p:sldLayoutIdLst>
    <p:sldLayoutId id="214748364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1">
            <a:alphaModFix/>
          </a:blip>
          <a:tile algn="tl" flip="none" tx="0" sx="65000" ty="0" sy="65000"/>
        </a:blipFill>
      </p:bgPr>
    </p:bg>
    <p:spTree>
      <p:nvGrpSpPr>
        <p:cNvPr id="26" name="Shape 26"/>
        <p:cNvGrpSpPr/>
        <p:nvPr/>
      </p:nvGrpSpPr>
      <p:grpSpPr>
        <a:xfrm>
          <a:off x="0" y="0"/>
          <a:ext cx="0" cy="0"/>
          <a:chOff x="0" y="0"/>
          <a:chExt cx="0" cy="0"/>
        </a:xfrm>
      </p:grpSpPr>
      <p:sp>
        <p:nvSpPr>
          <p:cNvPr id="27" name="Google Shape;27;p13"/>
          <p:cNvSpPr/>
          <p:nvPr/>
        </p:nvSpPr>
        <p:spPr>
          <a:xfrm>
            <a:off x="-9525" y="-7144"/>
            <a:ext cx="9163050" cy="1041400"/>
          </a:xfrm>
          <a:custGeom>
            <a:rect b="b" l="l" r="r" t="t"/>
            <a:pathLst>
              <a:path extrusionOk="0" h="656" w="5772">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rgbClr val="0079AD">
                  <a:alpha val="44705"/>
                </a:srgbClr>
              </a:gs>
              <a:gs pos="100000">
                <a:srgbClr val="00E9F7">
                  <a:alpha val="54901"/>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tantia"/>
              <a:ea typeface="Constantia"/>
              <a:cs typeface="Constantia"/>
              <a:sym typeface="Constantia"/>
            </a:endParaRPr>
          </a:p>
        </p:txBody>
      </p:sp>
      <p:sp>
        <p:nvSpPr>
          <p:cNvPr id="28" name="Google Shape;28;p13"/>
          <p:cNvSpPr/>
          <p:nvPr/>
        </p:nvSpPr>
        <p:spPr>
          <a:xfrm>
            <a:off x="4381500" y="-7144"/>
            <a:ext cx="4762500" cy="638175"/>
          </a:xfrm>
          <a:custGeom>
            <a:rect b="b" l="l" r="r" t="t"/>
            <a:pathLst>
              <a:path extrusionOk="0" h="595" w="3000">
                <a:moveTo>
                  <a:pt x="0" y="0"/>
                </a:moveTo>
                <a:cubicBezTo>
                  <a:pt x="174" y="102"/>
                  <a:pt x="1168" y="533"/>
                  <a:pt x="1668" y="564"/>
                </a:cubicBezTo>
                <a:cubicBezTo>
                  <a:pt x="2168" y="595"/>
                  <a:pt x="2778" y="279"/>
                  <a:pt x="3000" y="186"/>
                </a:cubicBezTo>
                <a:lnTo>
                  <a:pt x="3000" y="6"/>
                </a:lnTo>
                <a:lnTo>
                  <a:pt x="0" y="0"/>
                </a:lnTo>
                <a:close/>
              </a:path>
            </a:pathLst>
          </a:custGeom>
          <a:gradFill>
            <a:gsLst>
              <a:gs pos="0">
                <a:srgbClr val="00ABB4">
                  <a:alpha val="29803"/>
                </a:srgbClr>
              </a:gs>
              <a:gs pos="80000">
                <a:srgbClr val="0099E4">
                  <a:alpha val="44705"/>
                </a:srgbClr>
              </a:gs>
              <a:gs pos="100000">
                <a:srgbClr val="0099E4">
                  <a:alpha val="44705"/>
                </a:srgbClr>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tantia"/>
              <a:ea typeface="Constantia"/>
              <a:cs typeface="Constantia"/>
              <a:sym typeface="Constantia"/>
            </a:endParaRPr>
          </a:p>
        </p:txBody>
      </p:sp>
      <p:sp>
        <p:nvSpPr>
          <p:cNvPr id="29" name="Google Shape;29;p13"/>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lvl1pPr lvl="0" marR="0" rtl="0" algn="l">
              <a:spcBef>
                <a:spcPts val="0"/>
              </a:spcBef>
              <a:spcAft>
                <a:spcPts val="0"/>
              </a:spcAft>
              <a:buClr>
                <a:schemeClr val="dk2"/>
              </a:buClr>
              <a:buSzPts val="5000"/>
              <a:buFont typeface="Calibri"/>
              <a:buNone/>
              <a:defRPr b="0" i="0" sz="50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0" name="Google Shape;30;p13"/>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a:bodyPr>
          <a:lstStyle>
            <a:lvl1pPr indent="-385445" lvl="0" marL="457200" marR="0" rtl="0" algn="l">
              <a:spcBef>
                <a:spcPts val="520"/>
              </a:spcBef>
              <a:spcAft>
                <a:spcPts val="0"/>
              </a:spcAft>
              <a:buClr>
                <a:schemeClr val="accent3"/>
              </a:buClr>
              <a:buSzPts val="2470"/>
              <a:buFont typeface="Noto Sans Symbols"/>
              <a:buChar char="⚫"/>
              <a:defRPr b="0" i="0" sz="2600" u="none" cap="none" strike="noStrike">
                <a:solidFill>
                  <a:schemeClr val="dk1"/>
                </a:solidFill>
                <a:latin typeface="Constantia"/>
                <a:ea typeface="Constantia"/>
                <a:cs typeface="Constantia"/>
                <a:sym typeface="Constantia"/>
              </a:defRPr>
            </a:lvl1pPr>
            <a:lvl2pPr indent="-358140" lvl="1" marL="914400" marR="0" rtl="0" algn="l">
              <a:spcBef>
                <a:spcPts val="480"/>
              </a:spcBef>
              <a:spcAft>
                <a:spcPts val="0"/>
              </a:spcAft>
              <a:buClr>
                <a:schemeClr val="accent1"/>
              </a:buClr>
              <a:buSzPts val="2040"/>
              <a:buFont typeface="Noto Sans Symbols"/>
              <a:buChar char="⚫"/>
              <a:defRPr b="0" i="0" sz="2400" u="none" cap="none" strike="noStrike">
                <a:solidFill>
                  <a:schemeClr val="dk1"/>
                </a:solidFill>
                <a:latin typeface="Constantia"/>
                <a:ea typeface="Constantia"/>
                <a:cs typeface="Constantia"/>
                <a:sym typeface="Constantia"/>
              </a:defRPr>
            </a:lvl2pPr>
            <a:lvl3pPr indent="-321944" lvl="2" marL="1371600" marR="0" rtl="0" algn="l">
              <a:spcBef>
                <a:spcPts val="420"/>
              </a:spcBef>
              <a:spcAft>
                <a:spcPts val="0"/>
              </a:spcAft>
              <a:buClr>
                <a:schemeClr val="accent2"/>
              </a:buClr>
              <a:buSzPts val="1470"/>
              <a:buFont typeface="Noto Sans Symbols"/>
              <a:buChar char="⚫"/>
              <a:defRPr b="0" i="0" sz="2100" u="none" cap="none" strike="noStrike">
                <a:solidFill>
                  <a:schemeClr val="dk1"/>
                </a:solidFill>
                <a:latin typeface="Constantia"/>
                <a:ea typeface="Constantia"/>
                <a:cs typeface="Constantia"/>
                <a:sym typeface="Constantia"/>
              </a:defRPr>
            </a:lvl3pPr>
            <a:lvl4pPr indent="-311150" lvl="3" marL="1828800" marR="0" rtl="0" algn="l">
              <a:spcBef>
                <a:spcPts val="400"/>
              </a:spcBef>
              <a:spcAft>
                <a:spcPts val="0"/>
              </a:spcAft>
              <a:buClr>
                <a:schemeClr val="accent3"/>
              </a:buClr>
              <a:buSzPts val="1300"/>
              <a:buFont typeface="Noto Sans Symbols"/>
              <a:buChar char="⚫"/>
              <a:defRPr b="0" i="0" sz="2000" u="none" cap="none" strike="noStrike">
                <a:solidFill>
                  <a:schemeClr val="dk1"/>
                </a:solidFill>
                <a:latin typeface="Constantia"/>
                <a:ea typeface="Constantia"/>
                <a:cs typeface="Constantia"/>
                <a:sym typeface="Constantia"/>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Constantia"/>
                <a:ea typeface="Constantia"/>
                <a:cs typeface="Constantia"/>
                <a:sym typeface="Constantia"/>
              </a:defRPr>
            </a:lvl5pPr>
            <a:lvl6pPr indent="-320039" lvl="5" marL="2743200" marR="0" rtl="0" algn="l">
              <a:spcBef>
                <a:spcPts val="360"/>
              </a:spcBef>
              <a:spcAft>
                <a:spcPts val="0"/>
              </a:spcAft>
              <a:buClr>
                <a:schemeClr val="accent5"/>
              </a:buClr>
              <a:buSzPts val="1440"/>
              <a:buFont typeface="Noto Sans Symbols"/>
              <a:buChar char="⚫"/>
              <a:defRPr b="0" i="0" sz="1800" u="none" cap="none" strike="noStrike">
                <a:solidFill>
                  <a:schemeClr val="dk1"/>
                </a:solidFill>
                <a:latin typeface="Constantia"/>
                <a:ea typeface="Constantia"/>
                <a:cs typeface="Constantia"/>
                <a:sym typeface="Constantia"/>
              </a:defRPr>
            </a:lvl6pPr>
            <a:lvl7pPr indent="-309879" lvl="6" marL="3200400" marR="0" rtl="0" algn="l">
              <a:spcBef>
                <a:spcPts val="320"/>
              </a:spcBef>
              <a:spcAft>
                <a:spcPts val="0"/>
              </a:spcAft>
              <a:buClr>
                <a:schemeClr val="accent6"/>
              </a:buClr>
              <a:buSzPts val="1280"/>
              <a:buFont typeface="Noto Sans Symbols"/>
              <a:buChar char="⚫"/>
              <a:defRPr b="0" i="0" sz="1600" u="none" cap="none" strike="noStrike">
                <a:solidFill>
                  <a:schemeClr val="dk1"/>
                </a:solidFill>
                <a:latin typeface="Constantia"/>
                <a:ea typeface="Constantia"/>
                <a:cs typeface="Constantia"/>
                <a:sym typeface="Constantia"/>
              </a:defRPr>
            </a:lvl7pPr>
            <a:lvl8pPr indent="-330200" lvl="7" marL="3657600" marR="0" rtl="0" algn="l">
              <a:spcBef>
                <a:spcPts val="320"/>
              </a:spcBef>
              <a:spcAft>
                <a:spcPts val="0"/>
              </a:spcAft>
              <a:buClr>
                <a:schemeClr val="dk2"/>
              </a:buClr>
              <a:buSzPts val="1600"/>
              <a:buFont typeface="Constantia"/>
              <a:buChar char="•"/>
              <a:defRPr b="0" i="0" sz="1600" u="none" cap="none" strike="noStrike">
                <a:solidFill>
                  <a:schemeClr val="dk1"/>
                </a:solidFill>
                <a:latin typeface="Constantia"/>
                <a:ea typeface="Constantia"/>
                <a:cs typeface="Constantia"/>
                <a:sym typeface="Constantia"/>
              </a:defRPr>
            </a:lvl8pPr>
            <a:lvl9pPr indent="-317500" lvl="8" marL="4114800" marR="0" rtl="0" algn="l">
              <a:spcBef>
                <a:spcPts val="280"/>
              </a:spcBef>
              <a:spcAft>
                <a:spcPts val="0"/>
              </a:spcAft>
              <a:buClr>
                <a:schemeClr val="dk2"/>
              </a:buClr>
              <a:buSzPts val="1400"/>
              <a:buFont typeface="Constantia"/>
              <a:buChar char="•"/>
              <a:defRPr b="0" i="0" sz="1400" u="none" cap="none" strike="noStrike">
                <a:solidFill>
                  <a:schemeClr val="dk1"/>
                </a:solidFill>
                <a:latin typeface="Constantia"/>
                <a:ea typeface="Constantia"/>
                <a:cs typeface="Constantia"/>
                <a:sym typeface="Constantia"/>
              </a:defRPr>
            </a:lvl9pPr>
          </a:lstStyle>
          <a:p/>
        </p:txBody>
      </p:sp>
      <p:sp>
        <p:nvSpPr>
          <p:cNvPr id="31" name="Google Shape;31;p13"/>
          <p:cNvSpPr txBox="1"/>
          <p:nvPr>
            <p:ph idx="10" type="dt"/>
          </p:nvPr>
        </p:nvSpPr>
        <p:spPr>
          <a:xfrm>
            <a:off x="457200" y="6356350"/>
            <a:ext cx="2133600" cy="365125"/>
          </a:xfrm>
          <a:prstGeom prst="rect">
            <a:avLst/>
          </a:prstGeom>
          <a:noFill/>
          <a:ln>
            <a:noFill/>
          </a:ln>
        </p:spPr>
        <p:txBody>
          <a:bodyPr anchorCtr="0" anchor="b" bIns="0" lIns="0" spcFirstLastPara="1" rIns="0" wrap="square" tIns="0">
            <a:noAutofit/>
          </a:bodyPr>
          <a:lstStyle>
            <a:lvl1pPr lvl="0" marR="0" rtl="0" algn="l">
              <a:spcBef>
                <a:spcPts val="0"/>
              </a:spcBef>
              <a:spcAft>
                <a:spcPts val="0"/>
              </a:spcAft>
              <a:buSzPts val="1400"/>
              <a:buNone/>
              <a:defRPr sz="1200">
                <a:solidFill>
                  <a:srgbClr val="035C75"/>
                </a:solidFill>
                <a:latin typeface="Constantia"/>
                <a:ea typeface="Constantia"/>
                <a:cs typeface="Constantia"/>
                <a:sym typeface="Constantia"/>
              </a:defRPr>
            </a:lvl1pPr>
            <a:lvl2pPr lvl="1"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2pPr>
            <a:lvl3pPr lvl="2"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3pPr>
            <a:lvl4pPr lvl="3"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4pPr>
            <a:lvl5pPr lvl="4"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5pPr>
            <a:lvl6pPr lvl="5"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6pPr>
            <a:lvl7pPr lvl="6"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7pPr>
            <a:lvl8pPr lvl="7"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8pPr>
            <a:lvl9pPr lvl="8"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9pPr>
          </a:lstStyle>
          <a:p/>
        </p:txBody>
      </p:sp>
      <p:sp>
        <p:nvSpPr>
          <p:cNvPr id="32" name="Google Shape;32;p13"/>
          <p:cNvSpPr txBox="1"/>
          <p:nvPr>
            <p:ph idx="11" type="ftr"/>
          </p:nvPr>
        </p:nvSpPr>
        <p:spPr>
          <a:xfrm>
            <a:off x="2667000" y="6356350"/>
            <a:ext cx="3352800" cy="365125"/>
          </a:xfrm>
          <a:prstGeom prst="rect">
            <a:avLst/>
          </a:prstGeom>
          <a:noFill/>
          <a:ln>
            <a:noFill/>
          </a:ln>
        </p:spPr>
        <p:txBody>
          <a:bodyPr anchorCtr="0" anchor="b" bIns="0" lIns="0" spcFirstLastPara="1" rIns="0" wrap="square" tIns="0">
            <a:noAutofit/>
          </a:bodyPr>
          <a:lstStyle>
            <a:lvl1pPr lvl="0" marR="0" rtl="0" algn="l">
              <a:spcBef>
                <a:spcPts val="0"/>
              </a:spcBef>
              <a:spcAft>
                <a:spcPts val="0"/>
              </a:spcAft>
              <a:buSzPts val="1400"/>
              <a:buNone/>
              <a:defRPr sz="1200">
                <a:solidFill>
                  <a:srgbClr val="035C75"/>
                </a:solidFill>
                <a:latin typeface="Constantia"/>
                <a:ea typeface="Constantia"/>
                <a:cs typeface="Constantia"/>
                <a:sym typeface="Constantia"/>
              </a:defRPr>
            </a:lvl1pPr>
            <a:lvl2pPr lvl="1"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2pPr>
            <a:lvl3pPr lvl="2"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3pPr>
            <a:lvl4pPr lvl="3"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4pPr>
            <a:lvl5pPr lvl="4"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5pPr>
            <a:lvl6pPr lvl="5"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6pPr>
            <a:lvl7pPr lvl="6"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7pPr>
            <a:lvl8pPr lvl="7"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8pPr>
            <a:lvl9pPr lvl="8" marR="0" rtl="0" algn="l">
              <a:spcBef>
                <a:spcPts val="0"/>
              </a:spcBef>
              <a:spcAft>
                <a:spcPts val="0"/>
              </a:spcAft>
              <a:buSzPts val="1400"/>
              <a:buNone/>
              <a:defRPr b="0" i="0" sz="1800" u="none" cap="none" strike="noStrike">
                <a:solidFill>
                  <a:schemeClr val="dk1"/>
                </a:solidFill>
                <a:latin typeface="Constantia"/>
                <a:ea typeface="Constantia"/>
                <a:cs typeface="Constantia"/>
                <a:sym typeface="Constantia"/>
              </a:defRPr>
            </a:lvl9pPr>
          </a:lstStyle>
          <a:p/>
        </p:txBody>
      </p:sp>
      <p:sp>
        <p:nvSpPr>
          <p:cNvPr id="33" name="Google Shape;33;p13"/>
          <p:cNvSpPr txBox="1"/>
          <p:nvPr>
            <p:ph idx="12" type="sldNum"/>
          </p:nvPr>
        </p:nvSpPr>
        <p:spPr>
          <a:xfrm>
            <a:off x="7924800" y="6356350"/>
            <a:ext cx="762000" cy="365125"/>
          </a:xfrm>
          <a:prstGeom prst="rect">
            <a:avLst/>
          </a:prstGeom>
          <a:noFill/>
          <a:ln>
            <a:noFill/>
          </a:ln>
        </p:spPr>
        <p:txBody>
          <a:bodyPr anchorCtr="0" anchor="b" bIns="0" lIns="0" spcFirstLastPara="1" rIns="0" wrap="square" tIns="0">
            <a:noAutofit/>
          </a:bodyPr>
          <a:lstStyle>
            <a:lvl1pPr indent="0" lvl="0" marL="0" marR="0" rtl="0" algn="r">
              <a:spcBef>
                <a:spcPts val="0"/>
              </a:spcBef>
              <a:buNone/>
              <a:defRPr b="0" sz="1200" u="none">
                <a:solidFill>
                  <a:srgbClr val="035C75"/>
                </a:solidFill>
                <a:latin typeface="Constantia"/>
                <a:ea typeface="Constantia"/>
                <a:cs typeface="Constantia"/>
                <a:sym typeface="Constantia"/>
              </a:defRPr>
            </a:lvl1pPr>
            <a:lvl2pPr indent="0" lvl="1" marL="0" marR="0" rtl="0" algn="r">
              <a:spcBef>
                <a:spcPts val="0"/>
              </a:spcBef>
              <a:buNone/>
              <a:defRPr b="0" sz="1200" u="none">
                <a:solidFill>
                  <a:srgbClr val="035C75"/>
                </a:solidFill>
                <a:latin typeface="Constantia"/>
                <a:ea typeface="Constantia"/>
                <a:cs typeface="Constantia"/>
                <a:sym typeface="Constantia"/>
              </a:defRPr>
            </a:lvl2pPr>
            <a:lvl3pPr indent="0" lvl="2" marL="0" marR="0" rtl="0" algn="r">
              <a:spcBef>
                <a:spcPts val="0"/>
              </a:spcBef>
              <a:buNone/>
              <a:defRPr b="0" sz="1200" u="none">
                <a:solidFill>
                  <a:srgbClr val="035C75"/>
                </a:solidFill>
                <a:latin typeface="Constantia"/>
                <a:ea typeface="Constantia"/>
                <a:cs typeface="Constantia"/>
                <a:sym typeface="Constantia"/>
              </a:defRPr>
            </a:lvl3pPr>
            <a:lvl4pPr indent="0" lvl="3" marL="0" marR="0" rtl="0" algn="r">
              <a:spcBef>
                <a:spcPts val="0"/>
              </a:spcBef>
              <a:buNone/>
              <a:defRPr b="0" sz="1200" u="none">
                <a:solidFill>
                  <a:srgbClr val="035C75"/>
                </a:solidFill>
                <a:latin typeface="Constantia"/>
                <a:ea typeface="Constantia"/>
                <a:cs typeface="Constantia"/>
                <a:sym typeface="Constantia"/>
              </a:defRPr>
            </a:lvl4pPr>
            <a:lvl5pPr indent="0" lvl="4" marL="0" marR="0" rtl="0" algn="r">
              <a:spcBef>
                <a:spcPts val="0"/>
              </a:spcBef>
              <a:buNone/>
              <a:defRPr b="0" sz="1200" u="none">
                <a:solidFill>
                  <a:srgbClr val="035C75"/>
                </a:solidFill>
                <a:latin typeface="Constantia"/>
                <a:ea typeface="Constantia"/>
                <a:cs typeface="Constantia"/>
                <a:sym typeface="Constantia"/>
              </a:defRPr>
            </a:lvl5pPr>
            <a:lvl6pPr indent="0" lvl="5" marL="0" marR="0" rtl="0" algn="r">
              <a:spcBef>
                <a:spcPts val="0"/>
              </a:spcBef>
              <a:buNone/>
              <a:defRPr b="0" sz="1200" u="none">
                <a:solidFill>
                  <a:srgbClr val="035C75"/>
                </a:solidFill>
                <a:latin typeface="Constantia"/>
                <a:ea typeface="Constantia"/>
                <a:cs typeface="Constantia"/>
                <a:sym typeface="Constantia"/>
              </a:defRPr>
            </a:lvl6pPr>
            <a:lvl7pPr indent="0" lvl="6" marL="0" marR="0" rtl="0" algn="r">
              <a:spcBef>
                <a:spcPts val="0"/>
              </a:spcBef>
              <a:buNone/>
              <a:defRPr b="0" sz="1200" u="none">
                <a:solidFill>
                  <a:srgbClr val="035C75"/>
                </a:solidFill>
                <a:latin typeface="Constantia"/>
                <a:ea typeface="Constantia"/>
                <a:cs typeface="Constantia"/>
                <a:sym typeface="Constantia"/>
              </a:defRPr>
            </a:lvl7pPr>
            <a:lvl8pPr indent="0" lvl="7" marL="0" marR="0" rtl="0" algn="r">
              <a:spcBef>
                <a:spcPts val="0"/>
              </a:spcBef>
              <a:buNone/>
              <a:defRPr b="0" sz="1200" u="none">
                <a:solidFill>
                  <a:srgbClr val="035C75"/>
                </a:solidFill>
                <a:latin typeface="Constantia"/>
                <a:ea typeface="Constantia"/>
                <a:cs typeface="Constantia"/>
                <a:sym typeface="Constantia"/>
              </a:defRPr>
            </a:lvl8pPr>
            <a:lvl9pPr indent="0" lvl="8" marL="0" marR="0" rtl="0" algn="r">
              <a:spcBef>
                <a:spcPts val="0"/>
              </a:spcBef>
              <a:buNone/>
              <a:defRPr b="0" sz="1200" u="none">
                <a:solidFill>
                  <a:srgbClr val="035C75"/>
                </a:solidFill>
                <a:latin typeface="Constantia"/>
                <a:ea typeface="Constantia"/>
                <a:cs typeface="Constantia"/>
                <a:sym typeface="Constantia"/>
              </a:defRPr>
            </a:lvl9pPr>
          </a:lstStyle>
          <a:p>
            <a:pPr indent="0" lvl="0" marL="0" rtl="0" algn="r">
              <a:spcBef>
                <a:spcPts val="0"/>
              </a:spcBef>
              <a:spcAft>
                <a:spcPts val="0"/>
              </a:spcAft>
              <a:buNone/>
            </a:pPr>
            <a:fld id="{00000000-1234-1234-1234-123412341234}" type="slidenum">
              <a:rPr lang="en-US"/>
              <a:t>‹#›</a:t>
            </a:fld>
            <a:endParaRPr/>
          </a:p>
        </p:txBody>
      </p:sp>
      <p:grpSp>
        <p:nvGrpSpPr>
          <p:cNvPr id="34" name="Google Shape;34;p13"/>
          <p:cNvGrpSpPr/>
          <p:nvPr/>
        </p:nvGrpSpPr>
        <p:grpSpPr>
          <a:xfrm>
            <a:off x="-29294" y="-16113"/>
            <a:ext cx="9198255" cy="1086266"/>
            <a:chOff x="-29322" y="-1971"/>
            <a:chExt cx="9198255" cy="1086266"/>
          </a:xfrm>
        </p:grpSpPr>
        <p:sp>
          <p:nvSpPr>
            <p:cNvPr id="35" name="Google Shape;35;p13"/>
            <p:cNvSpPr/>
            <p:nvPr/>
          </p:nvSpPr>
          <p:spPr>
            <a:xfrm rot="-164308">
              <a:off x="-19045" y="216550"/>
              <a:ext cx="9163050" cy="649224"/>
            </a:xfrm>
            <a:custGeom>
              <a:rect b="b" l="l" r="r" t="t"/>
              <a:pathLst>
                <a:path extrusionOk="0" h="1055" w="5772">
                  <a:moveTo>
                    <a:pt x="0" y="966"/>
                  </a:moveTo>
                  <a:cubicBezTo>
                    <a:pt x="282" y="738"/>
                    <a:pt x="923" y="275"/>
                    <a:pt x="1608" y="282"/>
                  </a:cubicBezTo>
                  <a:cubicBezTo>
                    <a:pt x="2293" y="289"/>
                    <a:pt x="3416" y="1055"/>
                    <a:pt x="4110" y="1008"/>
                  </a:cubicBezTo>
                  <a:cubicBezTo>
                    <a:pt x="4804" y="961"/>
                    <a:pt x="5426" y="210"/>
                    <a:pt x="5772" y="0"/>
                  </a:cubicBezTo>
                </a:path>
              </a:pathLst>
            </a:custGeom>
            <a:noFill/>
            <a:ln cap="flat" cmpd="sng" w="10775">
              <a:solidFill>
                <a:srgbClr val="09B6BE"/>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tantia"/>
                <a:ea typeface="Constantia"/>
                <a:cs typeface="Constantia"/>
                <a:sym typeface="Constantia"/>
              </a:endParaRPr>
            </a:p>
          </p:txBody>
        </p:sp>
        <p:sp>
          <p:nvSpPr>
            <p:cNvPr id="36" name="Google Shape;36;p13"/>
            <p:cNvSpPr/>
            <p:nvPr/>
          </p:nvSpPr>
          <p:spPr>
            <a:xfrm rot="-164308">
              <a:off x="-14309" y="290003"/>
              <a:ext cx="9175812" cy="530352"/>
            </a:xfrm>
            <a:custGeom>
              <a:rect b="b" l="l" r="r" t="t"/>
              <a:pathLst>
                <a:path extrusionOk="0" h="854" w="5766">
                  <a:moveTo>
                    <a:pt x="0" y="732"/>
                  </a:moveTo>
                  <a:cubicBezTo>
                    <a:pt x="273" y="647"/>
                    <a:pt x="951" y="214"/>
                    <a:pt x="1638" y="228"/>
                  </a:cubicBezTo>
                  <a:cubicBezTo>
                    <a:pt x="2325" y="242"/>
                    <a:pt x="3434" y="854"/>
                    <a:pt x="4122" y="816"/>
                  </a:cubicBezTo>
                  <a:cubicBezTo>
                    <a:pt x="4810" y="778"/>
                    <a:pt x="5424" y="170"/>
                    <a:pt x="5766" y="0"/>
                  </a:cubicBezTo>
                </a:path>
              </a:pathLst>
            </a:custGeom>
            <a:noFill/>
            <a:ln cap="flat" cmpd="sng" w="9525">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tantia"/>
                <a:ea typeface="Constantia"/>
                <a:cs typeface="Constantia"/>
                <a:sym typeface="Constantia"/>
              </a:endParaRPr>
            </a:p>
          </p:txBody>
        </p:sp>
      </p:grpSp>
    </p:spTree>
  </p:cSld>
  <p:clrMap accent1="accent1" accent2="accent2" accent3="accent3" accent4="accent4" accent5="accent5" accent6="accent6" bg1="lt1" bg2="dk2" tx1="dk1" tx2="lt2" folHlink="folHlink" hlink="hlink"/>
  <p:sldLayoutIdLst>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
          <p:cNvSpPr txBox="1"/>
          <p:nvPr>
            <p:ph type="ctrTitle"/>
          </p:nvPr>
        </p:nvSpPr>
        <p:spPr>
          <a:xfrm>
            <a:off x="533400" y="1371600"/>
            <a:ext cx="8458200" cy="1828800"/>
          </a:xfrm>
          <a:prstGeom prst="rect">
            <a:avLst/>
          </a:prstGeom>
          <a:noFill/>
          <a:ln>
            <a:noFill/>
          </a:ln>
        </p:spPr>
        <p:txBody>
          <a:bodyPr anchorCtr="0" anchor="b" bIns="0" lIns="0" spcFirstLastPara="1" rIns="18275" wrap="square" tIns="0">
            <a:normAutofit/>
          </a:bodyPr>
          <a:lstStyle/>
          <a:p>
            <a:pPr indent="0" lvl="0" marL="0" rtl="0" algn="l">
              <a:spcBef>
                <a:spcPts val="0"/>
              </a:spcBef>
              <a:spcAft>
                <a:spcPts val="0"/>
              </a:spcAft>
              <a:buClr>
                <a:srgbClr val="4CE0EA"/>
              </a:buClr>
              <a:buSzPts val="5600"/>
              <a:buFont typeface="Arial"/>
              <a:buNone/>
            </a:pPr>
            <a:r>
              <a:rPr lang="en-US">
                <a:latin typeface="Arial"/>
                <a:ea typeface="Arial"/>
                <a:cs typeface="Arial"/>
                <a:sym typeface="Arial"/>
              </a:rPr>
              <a:t>C841 [IHP4] Task 2</a:t>
            </a:r>
            <a:endParaRPr/>
          </a:p>
        </p:txBody>
      </p:sp>
      <p:sp>
        <p:nvSpPr>
          <p:cNvPr id="116" name="Google Shape;116;p1"/>
          <p:cNvSpPr txBox="1"/>
          <p:nvPr>
            <p:ph idx="1" type="subTitle"/>
          </p:nvPr>
        </p:nvSpPr>
        <p:spPr>
          <a:xfrm>
            <a:off x="2077174" y="3429000"/>
            <a:ext cx="5988600" cy="1752600"/>
          </a:xfrm>
          <a:prstGeom prst="rect">
            <a:avLst/>
          </a:prstGeom>
          <a:noFill/>
          <a:ln>
            <a:noFill/>
          </a:ln>
        </p:spPr>
        <p:txBody>
          <a:bodyPr anchorCtr="0" anchor="t" bIns="45700" lIns="0" spcFirstLastPara="1" rIns="18275" wrap="square" tIns="45700">
            <a:normAutofit/>
          </a:bodyPr>
          <a:lstStyle/>
          <a:p>
            <a:pPr indent="0" lvl="0" marL="0" rtl="0" algn="l">
              <a:spcBef>
                <a:spcPts val="0"/>
              </a:spcBef>
              <a:spcAft>
                <a:spcPts val="0"/>
              </a:spcAft>
              <a:buSzPts val="2470"/>
              <a:buNone/>
            </a:pPr>
            <a:r>
              <a:rPr lang="en-US"/>
              <a:t>Damekia Nicole Anthony</a:t>
            </a:r>
            <a:endParaRPr/>
          </a:p>
          <a:p>
            <a:pPr indent="0" lvl="0" marL="0" rtl="0" algn="l">
              <a:spcBef>
                <a:spcPts val="0"/>
              </a:spcBef>
              <a:spcAft>
                <a:spcPts val="0"/>
              </a:spcAft>
              <a:buSzPts val="2470"/>
              <a:buNone/>
            </a:pPr>
            <a:r>
              <a:rPr lang="en-US"/>
              <a:t>Student #: 001417968</a:t>
            </a:r>
            <a:endParaRPr/>
          </a:p>
          <a:p>
            <a:pPr indent="0" lvl="0" marL="0" rtl="0" algn="l">
              <a:spcBef>
                <a:spcPts val="520"/>
              </a:spcBef>
              <a:spcAft>
                <a:spcPts val="0"/>
              </a:spcAft>
              <a:buSzPts val="247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3"/>
          <p:cNvSpPr txBox="1"/>
          <p:nvPr>
            <p:ph type="title"/>
          </p:nvPr>
        </p:nvSpPr>
        <p:spPr>
          <a:xfrm>
            <a:off x="304800" y="457200"/>
            <a:ext cx="85344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3600"/>
              <a:buFont typeface="Calibri"/>
              <a:buNone/>
            </a:pPr>
            <a:r>
              <a:rPr lang="en-US" sz="3600"/>
              <a:t>A1/A1a. Applicable Ethical Guidelines Associated with Information Security</a:t>
            </a:r>
            <a:endParaRPr/>
          </a:p>
        </p:txBody>
      </p:sp>
      <p:sp>
        <p:nvSpPr>
          <p:cNvPr id="123" name="Google Shape;123;p3"/>
          <p:cNvSpPr txBox="1"/>
          <p:nvPr>
            <p:ph idx="1" type="body"/>
          </p:nvPr>
        </p:nvSpPr>
        <p:spPr>
          <a:xfrm>
            <a:off x="457200" y="1935480"/>
            <a:ext cx="8382000" cy="4617600"/>
          </a:xfrm>
          <a:prstGeom prst="rect">
            <a:avLst/>
          </a:prstGeom>
          <a:noFill/>
          <a:ln>
            <a:noFill/>
          </a:ln>
        </p:spPr>
        <p:txBody>
          <a:bodyPr anchorCtr="0" anchor="t" bIns="45700" lIns="91425" spcFirstLastPara="1" rIns="91425" wrap="square" tIns="45700">
            <a:normAutofit fontScale="62500" lnSpcReduction="20000"/>
          </a:bodyPr>
          <a:lstStyle/>
          <a:p>
            <a:pPr indent="-479059" lvl="0" marL="514350" rtl="0" algn="l">
              <a:spcBef>
                <a:spcPts val="0"/>
              </a:spcBef>
              <a:spcAft>
                <a:spcPts val="0"/>
              </a:spcAft>
              <a:buSzPct val="95000"/>
              <a:buFont typeface="Calibri"/>
              <a:buAutoNum type="arabicPeriod"/>
            </a:pPr>
            <a:r>
              <a:rPr lang="en-US"/>
              <a:t> </a:t>
            </a:r>
            <a:r>
              <a:rPr lang="en-US">
                <a:solidFill>
                  <a:srgbClr val="FF0000"/>
                </a:solidFill>
              </a:rPr>
              <a:t>#1</a:t>
            </a:r>
            <a:r>
              <a:rPr lang="en-US"/>
              <a:t>: Strategic &amp; Competitive Intelligence Professionals</a:t>
            </a:r>
            <a:endParaRPr/>
          </a:p>
          <a:p>
            <a:pPr indent="-485203" lvl="1" marL="880110" rtl="0" algn="l">
              <a:spcBef>
                <a:spcPts val="408"/>
              </a:spcBef>
              <a:spcAft>
                <a:spcPts val="0"/>
              </a:spcAft>
              <a:buSzPct val="85000"/>
              <a:buFont typeface="Noto Sans Symbols"/>
              <a:buChar char="▪"/>
            </a:pPr>
            <a:r>
              <a:rPr lang="en-US"/>
              <a:t>One of the guidelines of SCIP is to make sure you are in accordance with the law at all times. This includes international laws, domestic laws and local laws.  </a:t>
            </a:r>
            <a:endParaRPr/>
          </a:p>
          <a:p>
            <a:pPr indent="-485203" lvl="1" marL="880110" rtl="0" algn="l">
              <a:spcBef>
                <a:spcPts val="408"/>
              </a:spcBef>
              <a:spcAft>
                <a:spcPts val="0"/>
              </a:spcAft>
              <a:buSzPct val="85000"/>
              <a:buFont typeface="Noto Sans Symbols"/>
              <a:buChar char="▪"/>
            </a:pPr>
            <a:r>
              <a:rPr lang="en-US"/>
              <a:t>Applicability: Several laws and ethical guidelines were violated by TechFite such as CFAA, SOX, and ECPA. This was due to the </a:t>
            </a:r>
            <a:r>
              <a:rPr lang="en-US"/>
              <a:t>employees</a:t>
            </a:r>
            <a:r>
              <a:rPr lang="en-US"/>
              <a:t> lack of ethical behavior and illegal activities such as violating NDA agreements and making sensitive </a:t>
            </a:r>
            <a:r>
              <a:rPr lang="en-US"/>
              <a:t>information</a:t>
            </a:r>
            <a:r>
              <a:rPr lang="en-US"/>
              <a:t> available to competitors of potential clients</a:t>
            </a:r>
            <a:r>
              <a:rPr lang="en-US"/>
              <a:t>.</a:t>
            </a:r>
            <a:r>
              <a:rPr lang="en-US"/>
              <a:t> </a:t>
            </a:r>
            <a:endParaRPr/>
          </a:p>
          <a:p>
            <a:pPr indent="-381031" lvl="0" marL="514350" rtl="0" algn="l">
              <a:spcBef>
                <a:spcPts val="442"/>
              </a:spcBef>
              <a:spcAft>
                <a:spcPts val="0"/>
              </a:spcAft>
              <a:buSzPct val="95000"/>
              <a:buFont typeface="Calibri"/>
              <a:buNone/>
            </a:pPr>
            <a:r>
              <a:t/>
            </a:r>
            <a:endParaRPr/>
          </a:p>
          <a:p>
            <a:pPr indent="-479059" lvl="0" marL="514350" rtl="0" algn="l">
              <a:spcBef>
                <a:spcPts val="442"/>
              </a:spcBef>
              <a:spcAft>
                <a:spcPts val="0"/>
              </a:spcAft>
              <a:buSzPct val="95000"/>
              <a:buFont typeface="Calibri"/>
              <a:buAutoNum type="arabicPeriod"/>
            </a:pPr>
            <a:r>
              <a:rPr lang="en-US"/>
              <a:t> </a:t>
            </a:r>
            <a:r>
              <a:rPr lang="en-US">
                <a:solidFill>
                  <a:srgbClr val="FF0000"/>
                </a:solidFill>
              </a:rPr>
              <a:t>#2</a:t>
            </a:r>
            <a:r>
              <a:rPr lang="en-US"/>
              <a:t>: International Information System Security Certification Consortium (ISC2)</a:t>
            </a:r>
            <a:endParaRPr/>
          </a:p>
          <a:p>
            <a:pPr indent="-485203" lvl="1" marL="880110" rtl="0" algn="l">
              <a:spcBef>
                <a:spcPts val="408"/>
              </a:spcBef>
              <a:spcAft>
                <a:spcPts val="0"/>
              </a:spcAft>
              <a:buSzPct val="85000"/>
              <a:buFont typeface="Noto Sans Symbols"/>
              <a:buChar char="▪"/>
            </a:pPr>
            <a:r>
              <a:rPr lang="en-US"/>
              <a:t>ISC2 authorizes employees to be an asset to organizations so that sensitive information is better protected. An ethical guideline from ISC states that the security professional must behave in a way that is legal, they must be honest, just, and act honorably. </a:t>
            </a:r>
            <a:endParaRPr/>
          </a:p>
          <a:p>
            <a:pPr indent="-485203" lvl="1" marL="880110" rtl="0" algn="l">
              <a:spcBef>
                <a:spcPts val="408"/>
              </a:spcBef>
              <a:spcAft>
                <a:spcPts val="0"/>
              </a:spcAft>
              <a:buSzPct val="85000"/>
              <a:buFont typeface="Noto Sans Symbols"/>
              <a:buChar char="▪"/>
            </a:pPr>
            <a:r>
              <a:rPr lang="en-US"/>
              <a:t>Applicability: The BI Unit for TechFite fell short of this ethical guideline; more specifically, Nadia Johnson did. She is the IT Security Analyst for the department and failed to behave in a way that is legal by allowing the networks of other companies to be scanned without authorization. </a:t>
            </a:r>
            <a:endParaRPr/>
          </a:p>
          <a:p>
            <a:pPr indent="0" lvl="1" marL="365760" rtl="0" algn="l">
              <a:spcBef>
                <a:spcPts val="408"/>
              </a:spcBef>
              <a:spcAft>
                <a:spcPts val="0"/>
              </a:spcAft>
              <a:buSzPct val="85000"/>
              <a:buNone/>
            </a:pPr>
            <a:r>
              <a:t/>
            </a:r>
            <a:endParaRPr/>
          </a:p>
          <a:p>
            <a:pPr indent="0" lvl="2" marL="667512" rtl="0" algn="l">
              <a:spcBef>
                <a:spcPts val="357"/>
              </a:spcBef>
              <a:spcAft>
                <a:spcPts val="0"/>
              </a:spcAft>
              <a:buSzPct val="70000"/>
              <a:buNone/>
            </a:pPr>
            <a:r>
              <a:t/>
            </a:r>
            <a:endParaRPr/>
          </a:p>
          <a:p>
            <a:pPr indent="-167544" lvl="2" marL="914400" rtl="0" algn="l">
              <a:spcBef>
                <a:spcPts val="357"/>
              </a:spcBef>
              <a:spcAft>
                <a:spcPts val="0"/>
              </a:spcAft>
              <a:buSzPct val="70000"/>
              <a:buNone/>
            </a:pPr>
            <a:r>
              <a:t/>
            </a:r>
            <a:endParaRPr/>
          </a:p>
          <a:p>
            <a:pPr indent="0" lvl="0" marL="0" rtl="0" algn="l">
              <a:spcBef>
                <a:spcPts val="442"/>
              </a:spcBef>
              <a:spcAft>
                <a:spcPts val="0"/>
              </a:spcAft>
              <a:buSzPct val="9500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4"/>
          <p:cNvSpPr txBox="1"/>
          <p:nvPr>
            <p:ph type="title"/>
          </p:nvPr>
        </p:nvSpPr>
        <p:spPr>
          <a:xfrm>
            <a:off x="266700" y="381000"/>
            <a:ext cx="8610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3600"/>
              <a:buFont typeface="Calibri"/>
              <a:buNone/>
            </a:pPr>
            <a:r>
              <a:rPr lang="en-US" sz="3600"/>
              <a:t>A2. Unethical Practices</a:t>
            </a:r>
            <a:endParaRPr/>
          </a:p>
        </p:txBody>
      </p:sp>
      <p:sp>
        <p:nvSpPr>
          <p:cNvPr id="130" name="Google Shape;130;p4"/>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77500" lnSpcReduction="20000"/>
          </a:bodyPr>
          <a:lstStyle/>
          <a:p>
            <a:pPr indent="-479059" lvl="0" marL="514350" rtl="0" algn="l">
              <a:spcBef>
                <a:spcPts val="0"/>
              </a:spcBef>
              <a:spcAft>
                <a:spcPts val="0"/>
              </a:spcAft>
              <a:buSzPct val="95000"/>
              <a:buFont typeface="Calibri"/>
              <a:buAutoNum type="arabicPeriod"/>
            </a:pPr>
            <a:r>
              <a:rPr lang="en-US">
                <a:solidFill>
                  <a:srgbClr val="FF0000"/>
                </a:solidFill>
              </a:rPr>
              <a:t>#1</a:t>
            </a:r>
            <a:r>
              <a:rPr lang="en-US"/>
              <a:t>: Escalation of p</a:t>
            </a:r>
            <a:r>
              <a:rPr lang="en-US"/>
              <a:t>rivilege</a:t>
            </a:r>
            <a:r>
              <a:rPr lang="en-US"/>
              <a:t> was a </a:t>
            </a:r>
            <a:r>
              <a:rPr lang="en-US"/>
              <a:t>practice</a:t>
            </a:r>
            <a:r>
              <a:rPr lang="en-US"/>
              <a:t> that </a:t>
            </a:r>
            <a:r>
              <a:rPr lang="en-US"/>
              <a:t>occured</a:t>
            </a:r>
            <a:r>
              <a:rPr lang="en-US"/>
              <a:t> in this case study. It fostered the practice of creating </a:t>
            </a:r>
            <a:r>
              <a:rPr lang="en-US"/>
              <a:t>counterfeit</a:t>
            </a:r>
            <a:r>
              <a:rPr lang="en-US"/>
              <a:t> accounts. Carl Jaspers was the reason for these accounts being created, as he was the person who </a:t>
            </a:r>
            <a:r>
              <a:rPr lang="en-US"/>
              <a:t>requested</a:t>
            </a:r>
            <a:r>
              <a:rPr lang="en-US"/>
              <a:t> them. The creation of these accounts allowed units to access any and everything due to the units having full administrative rights. This </a:t>
            </a:r>
            <a:r>
              <a:rPr lang="en-US"/>
              <a:t>allowed</a:t>
            </a:r>
            <a:r>
              <a:rPr lang="en-US"/>
              <a:t> access to sensitive documents, and the manipulation of that data.</a:t>
            </a:r>
            <a:endParaRPr/>
          </a:p>
          <a:p>
            <a:pPr indent="-479059" lvl="0" marL="514350" rtl="0" algn="l">
              <a:spcBef>
                <a:spcPts val="520"/>
              </a:spcBef>
              <a:spcAft>
                <a:spcPts val="0"/>
              </a:spcAft>
              <a:buSzPct val="95000"/>
              <a:buFont typeface="Calibri"/>
              <a:buAutoNum type="arabicPeriod"/>
            </a:pPr>
            <a:r>
              <a:rPr lang="en-US">
                <a:solidFill>
                  <a:srgbClr val="FF0000"/>
                </a:solidFill>
              </a:rPr>
              <a:t>#2</a:t>
            </a:r>
            <a:r>
              <a:rPr lang="en-US"/>
              <a:t>: There was no internal oversight in the Applications division. The practices it led to were the lack of auditing units, </a:t>
            </a:r>
            <a:r>
              <a:rPr lang="en-US"/>
              <a:t>accounts</a:t>
            </a:r>
            <a:r>
              <a:rPr lang="en-US"/>
              <a:t> and network activity. It also led to the illegal access and sharing of sensitive information. For example, Nadia Johnson did not complete audits on the units or run property security check on network activities to make sure internal affairs were meeting legal and ethical standards. This created an environment for Data Loss. </a:t>
            </a:r>
            <a:endParaRPr/>
          </a:p>
          <a:p>
            <a:pPr indent="0" lvl="0" marL="640080" rtl="0" algn="l">
              <a:spcBef>
                <a:spcPts val="480"/>
              </a:spcBef>
              <a:spcAft>
                <a:spcPts val="0"/>
              </a:spcAft>
              <a:buNone/>
            </a:pPr>
            <a:r>
              <a:t/>
            </a:r>
            <a:endParaRPr/>
          </a:p>
          <a:p>
            <a:pPr indent="-171323" lvl="1" marL="640080" rtl="0" algn="l">
              <a:spcBef>
                <a:spcPts val="280"/>
              </a:spcBef>
              <a:spcAft>
                <a:spcPts val="0"/>
              </a:spcAft>
              <a:buSzPct val="85000"/>
              <a:buFont typeface="Noto Sans Symbols"/>
              <a:buNone/>
            </a:pPr>
            <a:r>
              <a:t/>
            </a:r>
            <a:endParaRPr sz="14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5"/>
          <p:cNvSpPr txBox="1"/>
          <p:nvPr>
            <p:ph type="title"/>
          </p:nvPr>
        </p:nvSpPr>
        <p:spPr>
          <a:xfrm>
            <a:off x="304800" y="457200"/>
            <a:ext cx="86868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3600"/>
              <a:buFont typeface="Calibri"/>
              <a:buNone/>
            </a:pPr>
            <a:r>
              <a:rPr lang="en-US" sz="3600"/>
              <a:t>A3. Factors</a:t>
            </a:r>
            <a:endParaRPr/>
          </a:p>
        </p:txBody>
      </p:sp>
      <p:sp>
        <p:nvSpPr>
          <p:cNvPr id="137" name="Google Shape;137;p5"/>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62500"/>
          </a:bodyPr>
          <a:lstStyle/>
          <a:p>
            <a:pPr indent="-357505" lvl="0" marL="514350" rtl="0" algn="l">
              <a:spcBef>
                <a:spcPts val="0"/>
              </a:spcBef>
              <a:spcAft>
                <a:spcPts val="0"/>
              </a:spcAft>
              <a:buSzPct val="95000"/>
              <a:buFont typeface="Calibri"/>
              <a:buNone/>
            </a:pPr>
            <a:r>
              <a:t/>
            </a:r>
            <a:endParaRPr/>
          </a:p>
          <a:p>
            <a:pPr indent="-455533" lvl="0" marL="514350" rtl="0" algn="l">
              <a:spcBef>
                <a:spcPts val="520"/>
              </a:spcBef>
              <a:spcAft>
                <a:spcPts val="0"/>
              </a:spcAft>
              <a:buSzPct val="95000"/>
              <a:buFont typeface="Calibri"/>
              <a:buAutoNum type="arabicPeriod"/>
            </a:pPr>
            <a:r>
              <a:rPr lang="en-US"/>
              <a:t>Factor </a:t>
            </a:r>
            <a:r>
              <a:rPr lang="en-US">
                <a:solidFill>
                  <a:srgbClr val="FF0000"/>
                </a:solidFill>
              </a:rPr>
              <a:t>#1</a:t>
            </a:r>
            <a:r>
              <a:rPr lang="en-US"/>
              <a:t>: There was an </a:t>
            </a:r>
            <a:r>
              <a:rPr lang="en-US"/>
              <a:t>absence</a:t>
            </a:r>
            <a:r>
              <a:rPr lang="en-US"/>
              <a:t> of a  policy in place for </a:t>
            </a:r>
            <a:r>
              <a:rPr lang="en-US"/>
              <a:t>privilege</a:t>
            </a:r>
            <a:r>
              <a:rPr lang="en-US"/>
              <a:t> escalation nor was there one in place to employ the ‘chinese wall’ strategy. This is precisely what led to the access of tools to illegally monitor traffic they should not have had access to and to access sensitive information that should have been protected.</a:t>
            </a:r>
            <a:endParaRPr/>
          </a:p>
          <a:p>
            <a:pPr indent="-357505" lvl="0" marL="514350" rtl="0" algn="l">
              <a:spcBef>
                <a:spcPts val="520"/>
              </a:spcBef>
              <a:spcAft>
                <a:spcPts val="0"/>
              </a:spcAft>
              <a:buSzPct val="95000"/>
              <a:buFont typeface="Calibri"/>
              <a:buNone/>
            </a:pPr>
            <a:r>
              <a:t/>
            </a:r>
            <a:endParaRPr/>
          </a:p>
          <a:p>
            <a:pPr indent="-455533" lvl="0" marL="514350" rtl="0" algn="l">
              <a:spcBef>
                <a:spcPts val="520"/>
              </a:spcBef>
              <a:spcAft>
                <a:spcPts val="0"/>
              </a:spcAft>
              <a:buSzPct val="95000"/>
              <a:buFont typeface="Calibri"/>
              <a:buAutoNum type="arabicPeriod"/>
            </a:pPr>
            <a:r>
              <a:rPr lang="en-US"/>
              <a:t>Factor </a:t>
            </a:r>
            <a:r>
              <a:rPr lang="en-US">
                <a:solidFill>
                  <a:srgbClr val="FF0000"/>
                </a:solidFill>
              </a:rPr>
              <a:t>#2</a:t>
            </a:r>
            <a:r>
              <a:rPr lang="en-US"/>
              <a:t>: A factor of this unethical behavior was fraternization and a </a:t>
            </a:r>
            <a:r>
              <a:rPr lang="en-US"/>
              <a:t>lack of policy regarding personal relationships</a:t>
            </a:r>
            <a:r>
              <a:rPr lang="en-US"/>
              <a:t>. Nadia johnson was </a:t>
            </a:r>
            <a:r>
              <a:rPr lang="en-US"/>
              <a:t>supposed</a:t>
            </a:r>
            <a:r>
              <a:rPr lang="en-US"/>
              <a:t> to be auditing and monitoring the </a:t>
            </a:r>
            <a:r>
              <a:rPr lang="en-US"/>
              <a:t>department</a:t>
            </a:r>
            <a:r>
              <a:rPr lang="en-US"/>
              <a:t> overseen by Carl Jasper. Carl Jasper gives her gifts and positive </a:t>
            </a:r>
            <a:r>
              <a:rPr lang="en-US"/>
              <a:t>praises and Nadia Johnson does not check into the internal affairs of the department he oversees.</a:t>
            </a:r>
            <a:r>
              <a:rPr lang="en-US"/>
              <a:t>  It could very well be said that Nadia Johnson did not complete the security checks </a:t>
            </a:r>
            <a:r>
              <a:rPr lang="en-US"/>
              <a:t>outlined in her position due to her relationship with Carl Jasper. She was distracted by the fraternizing, was very lax with her job and was not able to properly uphold the duties of a IT security analyst.</a:t>
            </a:r>
            <a:endParaRPr/>
          </a:p>
          <a:p>
            <a:pPr indent="0" lvl="0" marL="0" rtl="0" algn="l">
              <a:spcBef>
                <a:spcPts val="520"/>
              </a:spcBef>
              <a:spcAft>
                <a:spcPts val="0"/>
              </a:spcAft>
              <a:buSzPct val="95000"/>
              <a:buNone/>
            </a:pPr>
            <a:r>
              <a:t/>
            </a:r>
            <a:endParaRPr/>
          </a:p>
          <a:p>
            <a:pPr indent="-117475" lvl="0" marL="274320" rtl="0" algn="l">
              <a:spcBef>
                <a:spcPts val="520"/>
              </a:spcBef>
              <a:spcAft>
                <a:spcPts val="0"/>
              </a:spcAft>
              <a:buSzPct val="95000"/>
              <a:buFont typeface="Noto Sans Symbols"/>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g125ecc13a5b_0_0"/>
          <p:cNvSpPr txBox="1"/>
          <p:nvPr>
            <p:ph type="title"/>
          </p:nvPr>
        </p:nvSpPr>
        <p:spPr>
          <a:xfrm>
            <a:off x="153296" y="3327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3600"/>
              <a:buFont typeface="Calibri"/>
              <a:buNone/>
            </a:pPr>
            <a:r>
              <a:rPr lang="en-US" sz="3600"/>
              <a:t>B1. InfoSec Policies</a:t>
            </a:r>
            <a:endParaRPr/>
          </a:p>
        </p:txBody>
      </p:sp>
      <p:sp>
        <p:nvSpPr>
          <p:cNvPr id="144" name="Google Shape;144;g125ecc13a5b_0_0"/>
          <p:cNvSpPr txBox="1"/>
          <p:nvPr>
            <p:ph idx="1" type="body"/>
          </p:nvPr>
        </p:nvSpPr>
        <p:spPr>
          <a:xfrm>
            <a:off x="457200" y="1935480"/>
            <a:ext cx="8229600" cy="4389000"/>
          </a:xfrm>
          <a:prstGeom prst="rect">
            <a:avLst/>
          </a:prstGeom>
          <a:noFill/>
          <a:ln>
            <a:noFill/>
          </a:ln>
        </p:spPr>
        <p:txBody>
          <a:bodyPr anchorCtr="0" anchor="t" bIns="45700" lIns="91425" spcFirstLastPara="1" rIns="91425" wrap="square" tIns="45700">
            <a:normAutofit fontScale="62500" lnSpcReduction="10000"/>
          </a:bodyPr>
          <a:lstStyle/>
          <a:p>
            <a:pPr indent="0" lvl="0" marL="274320" rtl="0" algn="l">
              <a:spcBef>
                <a:spcPts val="0"/>
              </a:spcBef>
              <a:spcAft>
                <a:spcPts val="0"/>
              </a:spcAft>
              <a:buNone/>
            </a:pPr>
            <a:r>
              <a:rPr lang="en-US">
                <a:solidFill>
                  <a:srgbClr val="FF0000"/>
                </a:solidFill>
              </a:rPr>
              <a:t>#1</a:t>
            </a:r>
            <a:r>
              <a:rPr lang="en-US"/>
              <a:t>: A Policy for the </a:t>
            </a:r>
            <a:r>
              <a:rPr lang="en-US"/>
              <a:t>Separation</a:t>
            </a:r>
            <a:r>
              <a:rPr lang="en-US"/>
              <a:t> of Duties </a:t>
            </a:r>
            <a:endParaRPr/>
          </a:p>
          <a:p>
            <a:pPr indent="0" lvl="0" marL="274320" rtl="0" algn="l">
              <a:spcBef>
                <a:spcPts val="0"/>
              </a:spcBef>
              <a:spcAft>
                <a:spcPts val="0"/>
              </a:spcAft>
              <a:buNone/>
            </a:pPr>
            <a:r>
              <a:rPr lang="en-US"/>
              <a:t>		The policy will include a provision making sure </a:t>
            </a:r>
            <a:endParaRPr/>
          </a:p>
          <a:p>
            <a:pPr indent="0" lvl="0" marL="274320" rtl="0" algn="l">
              <a:spcBef>
                <a:spcPts val="0"/>
              </a:spcBef>
              <a:spcAft>
                <a:spcPts val="0"/>
              </a:spcAft>
              <a:buNone/>
            </a:pPr>
            <a:r>
              <a:rPr lang="en-US"/>
              <a:t>             that units and individuals only have access and </a:t>
            </a:r>
            <a:endParaRPr/>
          </a:p>
          <a:p>
            <a:pPr indent="0" lvl="0" marL="274320" rtl="0" algn="l">
              <a:spcBef>
                <a:spcPts val="0"/>
              </a:spcBef>
              <a:spcAft>
                <a:spcPts val="0"/>
              </a:spcAft>
              <a:buNone/>
            </a:pPr>
            <a:r>
              <a:rPr lang="en-US"/>
              <a:t> 		authorization to only what is necessary within </a:t>
            </a:r>
            <a:r>
              <a:rPr lang="en-US"/>
              <a:t>their</a:t>
            </a:r>
            <a:endParaRPr/>
          </a:p>
          <a:p>
            <a:pPr indent="0" lvl="0" marL="274320" rtl="0" algn="l">
              <a:spcBef>
                <a:spcPts val="0"/>
              </a:spcBef>
              <a:spcAft>
                <a:spcPts val="0"/>
              </a:spcAft>
              <a:buNone/>
            </a:pPr>
            <a:r>
              <a:rPr lang="en-US"/>
              <a:t>            position. TechFites units all had access to the same resources and all individuals</a:t>
            </a:r>
            <a:endParaRPr/>
          </a:p>
          <a:p>
            <a:pPr indent="0" lvl="0" marL="274320" rtl="0" algn="l">
              <a:spcBef>
                <a:spcPts val="0"/>
              </a:spcBef>
              <a:spcAft>
                <a:spcPts val="0"/>
              </a:spcAft>
              <a:buNone/>
            </a:pPr>
            <a:r>
              <a:rPr lang="en-US"/>
              <a:t>            had the same </a:t>
            </a:r>
            <a:r>
              <a:rPr lang="en-US"/>
              <a:t>privileges</a:t>
            </a:r>
            <a:r>
              <a:rPr lang="en-US"/>
              <a:t>. This led to fabrication of accounts and falsified </a:t>
            </a:r>
            <a:endParaRPr/>
          </a:p>
          <a:p>
            <a:pPr indent="0" lvl="0" marL="274320" rtl="0" algn="l">
              <a:spcBef>
                <a:spcPts val="0"/>
              </a:spcBef>
              <a:spcAft>
                <a:spcPts val="0"/>
              </a:spcAft>
              <a:buNone/>
            </a:pPr>
            <a:r>
              <a:rPr lang="en-US"/>
              <a:t>            financial reports. With this policy not all units would have access to the same</a:t>
            </a:r>
            <a:endParaRPr/>
          </a:p>
          <a:p>
            <a:pPr indent="0" lvl="0" marL="274320" rtl="0" algn="l">
              <a:spcBef>
                <a:spcPts val="0"/>
              </a:spcBef>
              <a:spcAft>
                <a:spcPts val="0"/>
              </a:spcAft>
              <a:buNone/>
            </a:pPr>
            <a:r>
              <a:rPr lang="en-US"/>
              <a:t>            resources, and not all individuals would have access to sensitive data. This </a:t>
            </a:r>
            <a:endParaRPr/>
          </a:p>
          <a:p>
            <a:pPr indent="0" lvl="0" marL="274320" rtl="0" algn="l">
              <a:spcBef>
                <a:spcPts val="0"/>
              </a:spcBef>
              <a:spcAft>
                <a:spcPts val="0"/>
              </a:spcAft>
              <a:buNone/>
            </a:pPr>
            <a:r>
              <a:rPr lang="en-US"/>
              <a:t>            would reduce criminal offenses, negligence, and access to intellectual property.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solidFill>
                  <a:srgbClr val="FF0000"/>
                </a:solidFill>
              </a:rPr>
              <a:t>#2</a:t>
            </a:r>
            <a:r>
              <a:rPr lang="en-US"/>
              <a:t>:  A Policy for Loss of Data </a:t>
            </a:r>
            <a:r>
              <a:rPr lang="en-US"/>
              <a:t> </a:t>
            </a:r>
            <a:endParaRPr/>
          </a:p>
          <a:p>
            <a:pPr indent="0" lvl="0" marL="914400" rtl="0" algn="l">
              <a:spcBef>
                <a:spcPts val="0"/>
              </a:spcBef>
              <a:spcAft>
                <a:spcPts val="0"/>
              </a:spcAft>
              <a:buNone/>
            </a:pPr>
            <a:r>
              <a:rPr lang="en-US"/>
              <a:t>This policy would keep proprietary data and information from being taken; via software solutions. This policy and use of DLP software would have prevented further emails from the dummy account to parties who are not actual TechFite clients. The software would have targeted the emails and sounded alarms regarding the </a:t>
            </a:r>
            <a:r>
              <a:rPr lang="en-US"/>
              <a:t>dumpster</a:t>
            </a:r>
            <a:r>
              <a:rPr lang="en-US"/>
              <a:t> diving and trash </a:t>
            </a:r>
            <a:r>
              <a:rPr lang="en-US"/>
              <a:t>surveillance</a:t>
            </a:r>
            <a:r>
              <a:rPr lang="en-US"/>
              <a:t> that was going on. This policy to use Data Loss software would reduce criminal offenses, negligence, and access to intellectual property.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7"/>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3600"/>
              <a:buFont typeface="Calibri"/>
              <a:buNone/>
            </a:pPr>
            <a:r>
              <a:rPr lang="en-US" sz="3600"/>
              <a:t>B2. Components for Security Awareness Training and Education </a:t>
            </a:r>
            <a:endParaRPr/>
          </a:p>
        </p:txBody>
      </p:sp>
      <p:sp>
        <p:nvSpPr>
          <p:cNvPr id="151" name="Google Shape;151;p7"/>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55000" lnSpcReduction="10000"/>
          </a:bodyPr>
          <a:lstStyle/>
          <a:p>
            <a:pPr indent="0" lvl="0" marL="274320" rtl="0" algn="l">
              <a:spcBef>
                <a:spcPts val="0"/>
              </a:spcBef>
              <a:spcAft>
                <a:spcPts val="0"/>
              </a:spcAft>
              <a:buNone/>
            </a:pPr>
            <a:r>
              <a:rPr lang="en-US" sz="2400"/>
              <a:t>#1: These SATE components will be managed by a third party. A training in fraternization and social relationships in and out of the workplace would prove beneficial. A third party training program would also be implemented to ensure everyone is trained and understands proper ethics when it comes to workplace relationships. The third party management and training is to ensure that everyone gets proper training and that there is no friction or </a:t>
            </a:r>
            <a:r>
              <a:rPr lang="en-US" sz="2400"/>
              <a:t>conflict</a:t>
            </a:r>
            <a:r>
              <a:rPr lang="en-US" sz="2400"/>
              <a:t> of interest; due to the current track record of TechFite. Every single employee, no matter the position will be required to take the training. </a:t>
            </a:r>
            <a:r>
              <a:rPr lang="en-US" sz="2400"/>
              <a:t>If training is missed there will be documentation added to their employee profile. Depending on disciplinary history, reprimands include suspension with reduced pay, suspension without pay, or termination. The only excuses accepted are medical and familial emergencies, in this case a make up class will be offered. This component will be required every 90 days.  </a:t>
            </a:r>
            <a:endParaRPr sz="2400"/>
          </a:p>
          <a:p>
            <a:pPr indent="0" lvl="0" marL="274320" rtl="0" algn="l">
              <a:spcBef>
                <a:spcPts val="0"/>
              </a:spcBef>
              <a:spcAft>
                <a:spcPts val="0"/>
              </a:spcAft>
              <a:buNone/>
            </a:pPr>
            <a:r>
              <a:t/>
            </a:r>
            <a:endParaRPr sz="2400"/>
          </a:p>
          <a:p>
            <a:pPr indent="0" lvl="0" marL="274320" rtl="0" algn="l">
              <a:spcBef>
                <a:spcPts val="0"/>
              </a:spcBef>
              <a:spcAft>
                <a:spcPts val="0"/>
              </a:spcAft>
              <a:buNone/>
            </a:pPr>
            <a:r>
              <a:rPr lang="en-US" sz="2400"/>
              <a:t>#2: Given the current dilemma TechFite is in, a third party will oversee the SATE component. A training on the importance of protecting sensitive data and proprietary information, is critical to TechFite. The training would be taught by a third party to ensure proper </a:t>
            </a:r>
            <a:r>
              <a:rPr lang="en-US" sz="2400"/>
              <a:t>training across the board. All employees are required to take this course, because the awareness of all employees makes all the difference in keeping all accessed information protected. If training is missed there will be documentation added to their employee profile. Depending on disciplinary history, reprimands include suspension with reduced pay, suspension without pay, or termination. The only excuses accepted are medical and familial emergencies, in this case a make up class will be offered. This component will be required every 90 days, however, a short 10 minute modules will be required monthly when there are no trainings. This is to make sure this critical information keeps its relevance.   </a:t>
            </a:r>
            <a:endParaRPr/>
          </a:p>
          <a:p>
            <a:pPr indent="-357505" lvl="0" marL="514350" rtl="0" algn="l">
              <a:spcBef>
                <a:spcPts val="520"/>
              </a:spcBef>
              <a:spcAft>
                <a:spcPts val="0"/>
              </a:spcAft>
              <a:buSzPct val="95000"/>
              <a:buFont typeface="Calibri"/>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8"/>
          <p:cNvSpPr txBox="1"/>
          <p:nvPr>
            <p:ph type="title"/>
          </p:nvPr>
        </p:nvSpPr>
        <p:spPr>
          <a:xfrm>
            <a:off x="457200" y="704088"/>
            <a:ext cx="8229600" cy="1143000"/>
          </a:xfrm>
          <a:prstGeom prst="rect">
            <a:avLst/>
          </a:prstGeom>
          <a:noFill/>
          <a:ln>
            <a:noFill/>
          </a:ln>
        </p:spPr>
        <p:txBody>
          <a:bodyPr anchorCtr="0" anchor="b" bIns="0" lIns="0" spcFirstLastPara="1" rIns="0" wrap="square" tIns="45700">
            <a:noAutofit/>
          </a:bodyPr>
          <a:lstStyle/>
          <a:p>
            <a:pPr indent="0" lvl="0" marL="0" rtl="0" algn="l">
              <a:spcBef>
                <a:spcPts val="0"/>
              </a:spcBef>
              <a:spcAft>
                <a:spcPts val="0"/>
              </a:spcAft>
              <a:buClr>
                <a:schemeClr val="dk2"/>
              </a:buClr>
              <a:buSzPts val="3600"/>
              <a:buFont typeface="Calibri"/>
              <a:buNone/>
            </a:pPr>
            <a:r>
              <a:rPr lang="en-US" sz="3600"/>
              <a:t>B2a. SATE Program Communication</a:t>
            </a:r>
            <a:endParaRPr/>
          </a:p>
        </p:txBody>
      </p:sp>
      <p:sp>
        <p:nvSpPr>
          <p:cNvPr id="158" name="Google Shape;158;p8"/>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lnSpcReduction="10000"/>
          </a:bodyPr>
          <a:lstStyle/>
          <a:p>
            <a:pPr indent="-514350" lvl="0" marL="514350" rtl="0" algn="l">
              <a:spcBef>
                <a:spcPts val="0"/>
              </a:spcBef>
              <a:spcAft>
                <a:spcPts val="0"/>
              </a:spcAft>
              <a:buSzPts val="2280"/>
              <a:buFont typeface="Calibri"/>
              <a:buAutoNum type="arabicPeriod"/>
            </a:pPr>
            <a:r>
              <a:rPr lang="en-US" sz="2400"/>
              <a:t>SATE Communication:  Incentives will be apart of making everyone aware of the SATE programs. The very first sessions will be a short in person introduction to the third party. The third party will introduce their company and the classes that will be offered (required and not required), there will be a short survey taken to better see where our weak areas are, all surveys will be entered in a chance to win company swag, and food will be provided. After this, posters will be placed in break rooms and common areas, and email reminders for mandatory classes will go out periodically up until the day the SATE program will take place. </a:t>
            </a:r>
            <a:endParaRPr sz="24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9"/>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3600"/>
              <a:buFont typeface="Calibri"/>
              <a:buNone/>
            </a:pPr>
            <a:r>
              <a:rPr lang="en-US" sz="3600"/>
              <a:t>B2b. Justification for the SATE Program </a:t>
            </a:r>
            <a:endParaRPr/>
          </a:p>
        </p:txBody>
      </p:sp>
      <p:sp>
        <p:nvSpPr>
          <p:cNvPr id="165" name="Google Shape;165;p9"/>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lnSpcReduction="20000"/>
          </a:bodyPr>
          <a:lstStyle/>
          <a:p>
            <a:pPr indent="-514350" lvl="0" marL="514350" rtl="0" algn="l">
              <a:spcBef>
                <a:spcPts val="0"/>
              </a:spcBef>
              <a:spcAft>
                <a:spcPts val="0"/>
              </a:spcAft>
              <a:buSzPts val="2280"/>
              <a:buFont typeface="Calibri"/>
              <a:buAutoNum type="arabicPeriod"/>
            </a:pPr>
            <a:r>
              <a:rPr lang="en-US" sz="2400"/>
              <a:t>#1:  Failure to Safeguard Sensitive Information</a:t>
            </a:r>
            <a:r>
              <a:rPr lang="en-US" sz="2200"/>
              <a:t>:  </a:t>
            </a:r>
            <a:endParaRPr sz="2200"/>
          </a:p>
          <a:p>
            <a:pPr indent="0" lvl="0" marL="457200" rtl="0" algn="l">
              <a:spcBef>
                <a:spcPts val="0"/>
              </a:spcBef>
              <a:spcAft>
                <a:spcPts val="0"/>
              </a:spcAft>
              <a:buNone/>
            </a:pPr>
            <a:r>
              <a:rPr lang="en-US" sz="2200"/>
              <a:t>This SATE program for undesirable behavior will teach the dangers of not safeguarding information, best practices for safeguarding information, and how they play a large role in the success of safeguarding sensitive information.</a:t>
            </a:r>
            <a:r>
              <a:rPr lang="en-US" sz="2200">
                <a:solidFill>
                  <a:srgbClr val="FF0000"/>
                </a:solidFill>
              </a:rPr>
              <a:t> </a:t>
            </a:r>
            <a:endParaRPr/>
          </a:p>
          <a:p>
            <a:pPr indent="-395605" lvl="1" marL="880110" rtl="0" algn="l">
              <a:spcBef>
                <a:spcPts val="440"/>
              </a:spcBef>
              <a:spcAft>
                <a:spcPts val="0"/>
              </a:spcAft>
              <a:buSzPts val="1870"/>
              <a:buFont typeface="Calibri"/>
              <a:buNone/>
            </a:pPr>
            <a:r>
              <a:t/>
            </a:r>
            <a:endParaRPr sz="2200"/>
          </a:p>
          <a:p>
            <a:pPr indent="-514350" lvl="0" marL="514350" rtl="0" algn="l">
              <a:spcBef>
                <a:spcPts val="480"/>
              </a:spcBef>
              <a:spcAft>
                <a:spcPts val="0"/>
              </a:spcAft>
              <a:buSzPts val="2280"/>
              <a:buFont typeface="Calibri"/>
              <a:buAutoNum type="arabicPeriod"/>
            </a:pPr>
            <a:r>
              <a:rPr lang="en-US" sz="2400"/>
              <a:t>#2:  Fraternization of Co-Workers</a:t>
            </a:r>
            <a:endParaRPr/>
          </a:p>
          <a:p>
            <a:pPr indent="0" lvl="0" marL="640080" rtl="0" algn="l">
              <a:spcBef>
                <a:spcPts val="440"/>
              </a:spcBef>
              <a:spcAft>
                <a:spcPts val="0"/>
              </a:spcAft>
              <a:buNone/>
            </a:pPr>
            <a:r>
              <a:rPr lang="en-US" sz="2200"/>
              <a:t>: This SATE program will inform employees of the </a:t>
            </a:r>
            <a:r>
              <a:rPr lang="en-US" sz="2200"/>
              <a:t>difference</a:t>
            </a:r>
            <a:r>
              <a:rPr lang="en-US" sz="2200"/>
              <a:t> between appropriate and inappropriate relationships between co-workers in and out of the workplace. There will also be a discussion on relationships in relation to conflicts of interest with the company. </a:t>
            </a:r>
            <a:endParaRPr sz="2200"/>
          </a:p>
          <a:p>
            <a:pPr indent="-357505" lvl="0" marL="514350" rtl="0" algn="l">
              <a:spcBef>
                <a:spcPts val="520"/>
              </a:spcBef>
              <a:spcAft>
                <a:spcPts val="0"/>
              </a:spcAft>
              <a:buSzPts val="2470"/>
              <a:buFont typeface="Calibri"/>
              <a:buNone/>
            </a:pPr>
            <a:r>
              <a:t/>
            </a:r>
            <a:endParaRPr/>
          </a:p>
          <a:p>
            <a:pPr indent="-357505" lvl="0" marL="514350" rtl="0" algn="l">
              <a:spcBef>
                <a:spcPts val="520"/>
              </a:spcBef>
              <a:spcAft>
                <a:spcPts val="0"/>
              </a:spcAft>
              <a:buSzPts val="2470"/>
              <a:buFont typeface="Calibri"/>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0"/>
          <p:cNvSpPr txBox="1"/>
          <p:nvPr>
            <p:ph type="title"/>
          </p:nvPr>
        </p:nvSpPr>
        <p:spPr>
          <a:xfrm>
            <a:off x="457200" y="704088"/>
            <a:ext cx="8229600" cy="1143000"/>
          </a:xfrm>
          <a:prstGeom prst="rect">
            <a:avLst/>
          </a:prstGeom>
          <a:noFill/>
          <a:ln>
            <a:noFill/>
          </a:ln>
        </p:spPr>
        <p:txBody>
          <a:bodyPr anchorCtr="0" anchor="b" bIns="0" lIns="0" spcFirstLastPara="1" rIns="0" wrap="square" tIns="45700">
            <a:normAutofit/>
          </a:bodyPr>
          <a:lstStyle/>
          <a:p>
            <a:pPr indent="0" lvl="0" marL="0" rtl="0" algn="l">
              <a:spcBef>
                <a:spcPts val="0"/>
              </a:spcBef>
              <a:spcAft>
                <a:spcPts val="0"/>
              </a:spcAft>
              <a:buClr>
                <a:schemeClr val="dk2"/>
              </a:buClr>
              <a:buSzPts val="3600"/>
              <a:buFont typeface="Calibri"/>
              <a:buNone/>
            </a:pPr>
            <a:r>
              <a:rPr lang="en-US" sz="3600"/>
              <a:t>C. Ethical Issues and Mitigation</a:t>
            </a:r>
            <a:endParaRPr/>
          </a:p>
        </p:txBody>
      </p:sp>
      <p:sp>
        <p:nvSpPr>
          <p:cNvPr id="172" name="Google Shape;172;p10"/>
          <p:cNvSpPr txBox="1"/>
          <p:nvPr>
            <p:ph idx="1" type="body"/>
          </p:nvPr>
        </p:nvSpPr>
        <p:spPr>
          <a:xfrm>
            <a:off x="457200" y="1935480"/>
            <a:ext cx="8229600" cy="4389120"/>
          </a:xfrm>
          <a:prstGeom prst="rect">
            <a:avLst/>
          </a:prstGeom>
          <a:noFill/>
          <a:ln>
            <a:noFill/>
          </a:ln>
        </p:spPr>
        <p:txBody>
          <a:bodyPr anchorCtr="0" anchor="t" bIns="45700" lIns="91425" spcFirstLastPara="1" rIns="91425" wrap="square" tIns="45700">
            <a:normAutofit fontScale="70000" lnSpcReduction="10000"/>
          </a:bodyPr>
          <a:lstStyle/>
          <a:p>
            <a:pPr indent="0" lvl="0" marL="0" rtl="0" algn="l">
              <a:spcBef>
                <a:spcPts val="0"/>
              </a:spcBef>
              <a:spcAft>
                <a:spcPts val="0"/>
              </a:spcAft>
              <a:buSzPct val="95000"/>
              <a:buNone/>
            </a:pPr>
            <a:r>
              <a:rPr lang="en-US"/>
              <a:t>One of the ethical issues within TechFite is fraternization of employees. An relationship formed between employees Carl Jasper and Nadia Johnson which prohibited them from prioritizing </a:t>
            </a:r>
            <a:r>
              <a:rPr lang="en-US"/>
              <a:t>the duties within their roles. This issue caused false accounts, false financial reports, and loss of data. The mitigation for these issue includes a SATE program on proper workplace relationships. This program will help employees understand how their relationships with one another are related to the workplace, how much influence they have on the company, and how to maintain an appropriate working relationship. </a:t>
            </a:r>
            <a:endParaRPr/>
          </a:p>
          <a:p>
            <a:pPr indent="0" lvl="0" marL="0" rtl="0" algn="l">
              <a:spcBef>
                <a:spcPts val="0"/>
              </a:spcBef>
              <a:spcAft>
                <a:spcPts val="0"/>
              </a:spcAft>
              <a:buSzPct val="95000"/>
              <a:buNone/>
            </a:pPr>
            <a:r>
              <a:t/>
            </a:r>
            <a:endParaRPr/>
          </a:p>
          <a:p>
            <a:pPr indent="0" lvl="0" marL="0" rtl="0" algn="l">
              <a:spcBef>
                <a:spcPts val="0"/>
              </a:spcBef>
              <a:spcAft>
                <a:spcPts val="0"/>
              </a:spcAft>
              <a:buSzPct val="95000"/>
              <a:buNone/>
            </a:pPr>
            <a:r>
              <a:rPr lang="en-US"/>
              <a:t>Another ethical issue is a direct result of the first; the inappropriate relationship led to sensitive Data Loss. Emails containing sensitive info were sent, unauthorized, to entities that should not have had the info. The mitigation for this includes an SATE program about </a:t>
            </a:r>
            <a:r>
              <a:rPr lang="en-US" sz="2400"/>
              <a:t>protecting sensitive data and proprietary information.</a:t>
            </a:r>
            <a:r>
              <a:rPr lang="en-US"/>
              <a:t> This program will help employees understand the importance of protecting sensitive data and information, the importance of their participation in doing so, and ways in which sensitive information can be protected with respect to their positions.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Flow">
  <a:themeElements>
    <a:clrScheme name="Flow">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Flow">
  <a:themeElements>
    <a:clrScheme name="Flow">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2013-06-27T22:06:25Z</dcterms:created>
  <dc:creator>vshrader</dc:creator>
</cp:coreProperties>
</file>